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6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0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5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2</cp:revision>
  <dcterms:created xsi:type="dcterms:W3CDTF">2010-12-12T17:48:29Z</dcterms:created>
  <dcterms:modified xsi:type="dcterms:W3CDTF">2010-12-12T18:19:42Z</dcterms:modified>
</cp:coreProperties>
</file>