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6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3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0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5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4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2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9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20CA-E30C-438A-833A-DD9B7575A4F0}" type="datetimeFigureOut">
              <a:rPr lang="en-US" smtClean="0"/>
              <a:t>12/12/2010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A743B-61E4-4BD5-B007-DFF0A4721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1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2</cp:revision>
  <dcterms:created xsi:type="dcterms:W3CDTF">2010-12-12T17:48:29Z</dcterms:created>
  <dcterms:modified xsi:type="dcterms:W3CDTF">2010-12-12T18:19:42Z</dcterms:modified>
</cp:coreProperties>
</file>