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94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20CA-E30C-438A-833A-DD9B7575A4F0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A743B-61E4-4BD5-B007-DFF0A4721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762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20CA-E30C-438A-833A-DD9B7575A4F0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A743B-61E4-4BD5-B007-DFF0A4721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434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20CA-E30C-438A-833A-DD9B7575A4F0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A743B-61E4-4BD5-B007-DFF0A4721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400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20CA-E30C-438A-833A-DD9B7575A4F0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A743B-61E4-4BD5-B007-DFF0A4721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5004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20CA-E30C-438A-833A-DD9B7575A4F0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A743B-61E4-4BD5-B007-DFF0A4721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057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20CA-E30C-438A-833A-DD9B7575A4F0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A743B-61E4-4BD5-B007-DFF0A4721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724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20CA-E30C-438A-833A-DD9B7575A4F0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A743B-61E4-4BD5-B007-DFF0A4721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045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20CA-E30C-438A-833A-DD9B7575A4F0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A743B-61E4-4BD5-B007-DFF0A4721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745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20CA-E30C-438A-833A-DD9B7575A4F0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A743B-61E4-4BD5-B007-DFF0A4721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322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20CA-E30C-438A-833A-DD9B7575A4F0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A743B-61E4-4BD5-B007-DFF0A4721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592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20CA-E30C-438A-833A-DD9B7575A4F0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A743B-61E4-4BD5-B007-DFF0A4721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892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E20CA-E30C-438A-833A-DD9B7575A4F0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A743B-61E4-4BD5-B007-DFF0A4721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115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26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54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Nandi</dc:creator>
  <cp:lastModifiedBy>Nandi</cp:lastModifiedBy>
  <cp:revision>5</cp:revision>
  <dcterms:created xsi:type="dcterms:W3CDTF">2010-12-12T17:48:29Z</dcterms:created>
  <dcterms:modified xsi:type="dcterms:W3CDTF">2010-12-12T18:25:33Z</dcterms:modified>
</cp:coreProperties>
</file>