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9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62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34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00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500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57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24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45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4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22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92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92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115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26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4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Nandi</dc:creator>
  <cp:lastModifiedBy>Nandi</cp:lastModifiedBy>
  <cp:revision>3</cp:revision>
  <dcterms:created xsi:type="dcterms:W3CDTF">2010-12-12T17:48:29Z</dcterms:created>
  <dcterms:modified xsi:type="dcterms:W3CDTF">2010-12-12T18:21:13Z</dcterms:modified>
</cp:coreProperties>
</file>