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53C52-45F9-4666-9BB8-0FB9883BCAA3}" type="datetimeFigureOut">
              <a:rPr lang="en-US" smtClean="0"/>
              <a:t>10/5/2010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CFACF-156B-4625-ADCD-2E522484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0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A7C7-65CF-49F2-A53A-B4A374ECEEEE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68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044A-F927-4094-99F6-9D63C7826D3D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9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1DCDD-A1EA-47E6-8E89-30012D7B34F9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5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4A67-97EE-4D52-A5BD-3139E979ECEA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7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3568-1B3D-4EA6-BA86-AB01F28867FC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5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5AF9-D9C8-4447-8B73-D4D4A41933A5}" type="datetime1">
              <a:rPr lang="en-US" smtClean="0"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9616-F15E-4F09-9DF6-FC34ED03517D}" type="datetime1">
              <a:rPr lang="en-US" smtClean="0"/>
              <a:t>10/5/2010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8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4338-FE18-411F-ADB5-003CE129F692}" type="datetime1">
              <a:rPr lang="en-US" smtClean="0"/>
              <a:t>10/5/2010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0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5295F-5912-4FC5-A326-E745C8BD329D}" type="datetime1">
              <a:rPr lang="en-US" smtClean="0"/>
              <a:t>10/5/2010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7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0DE2-A280-4D3D-BE48-C57D428E555F}" type="datetime1">
              <a:rPr lang="en-US" smtClean="0"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80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3001-7776-4E97-B75D-0FEAAB4CEDF6}" type="datetime1">
              <a:rPr lang="en-US" smtClean="0"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6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Nandi\AppData\Local\Microsoft\Windows\Temporary Internet Files\Content.IE5\QIRRA88O\MP900447894[1]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72411"/>
            <a:ext cx="4495800" cy="6754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E2F31-234E-433B-8507-948EC5B90CB4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7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8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A001D-B7B0-42BE-9C82-30AD26CB7E83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6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Nandi</dc:creator>
  <cp:lastModifiedBy>Nandi</cp:lastModifiedBy>
  <cp:revision>1</cp:revision>
  <dcterms:created xsi:type="dcterms:W3CDTF">2010-10-05T19:14:36Z</dcterms:created>
  <dcterms:modified xsi:type="dcterms:W3CDTF">2010-10-05T19:20:01Z</dcterms:modified>
</cp:coreProperties>
</file>