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A7C7-65CF-49F2-A53A-B4A374ECEEEE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044A-F927-4094-99F6-9D63C7826D3D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DCDD-A1EA-47E6-8E89-30012D7B34F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4A67-97EE-4D52-A5BD-3139E979ECEA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3568-1B3D-4EA6-BA86-AB01F28867FC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AF9-D9C8-4447-8B73-D4D4A41933A5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9616-F15E-4F09-9DF6-FC34ED03517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4338-FE18-411F-ADB5-003CE129F692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295F-5912-4FC5-A326-E745C8BD329D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60DE2-A280-4D3D-BE48-C57D428E555F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3001-7776-4E97-B75D-0FEAAB4CEDF6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Nandi\AppData\Local\Microsoft\Windows\Temporary Internet Files\Content.IE5\QIRRA88O\MP900447894[1]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72411"/>
            <a:ext cx="4495800" cy="675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2F31-234E-433B-8507-948EC5B90CB4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001D-B7B0-42BE-9C82-30AD26CB7E83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1</cp:revision>
  <dcterms:created xsi:type="dcterms:W3CDTF">2010-10-05T19:14:36Z</dcterms:created>
  <dcterms:modified xsi:type="dcterms:W3CDTF">2010-10-05T19:20:01Z</dcterms:modified>
</cp:coreProperties>
</file>