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432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753C52-45F9-4666-9BB8-0FB9883BCAA3}" type="datetimeFigureOut">
              <a:rPr lang="en-US" smtClean="0"/>
              <a:t>10/5/2010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D8CFACF-156B-4625-ADCD-2E522484DB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59019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381000"/>
            <a:ext cx="5029200" cy="2514600"/>
          </a:xfrm>
        </p:spPr>
        <p:txBody>
          <a:bodyPr/>
          <a:lstStyle>
            <a:lvl1pPr algn="l">
              <a:defRPr b="1">
                <a:solidFill>
                  <a:schemeClr val="accent3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3200400"/>
            <a:ext cx="5105400" cy="762000"/>
          </a:xfrm>
        </p:spPr>
        <p:txBody>
          <a:bodyPr>
            <a:noAutofit/>
          </a:bodyPr>
          <a:lstStyle>
            <a:lvl1pPr marL="0" indent="0" algn="l">
              <a:buNone/>
              <a:defRPr sz="2400">
                <a:solidFill>
                  <a:schemeClr val="accent3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6D8A0EA6-6CC3-4F1E-80BB-83532DD283F5}" type="datetime1">
              <a:rPr lang="en-US" smtClean="0"/>
              <a:pPr/>
              <a:t>10/5/2010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9F4AE59B-C144-48B4-A54A-5B1A20B47AE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53686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A79E0-F30B-47A3-8CCC-F234C86EBA21}" type="datetime1">
              <a:rPr lang="en-US" smtClean="0"/>
              <a:t>10/5/2010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AE59B-C144-48B4-A54A-5B1A20B47A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04981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DEF70-4302-456B-B936-021E3119D489}" type="datetime1">
              <a:rPr lang="en-US" smtClean="0"/>
              <a:t>10/5/2010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AE59B-C144-48B4-A54A-5B1A20B47A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75593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3"/>
                </a:solidFill>
              </a:defRPr>
            </a:lvl1pPr>
          </a:lstStyle>
          <a:p>
            <a:fld id="{AC8ADE6B-B6C9-4849-99A9-D206AC4AF205}" type="datetime1">
              <a:rPr lang="en-US" smtClean="0"/>
              <a:pPr/>
              <a:t>10/5/2010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3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3"/>
                </a:solidFill>
              </a:defRPr>
            </a:lvl1pPr>
          </a:lstStyle>
          <a:p>
            <a:fld id="{9F4AE59B-C144-48B4-A54A-5B1A20B47AE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197866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E12E1F-735A-49DB-AC8F-6971C2330387}" type="datetime1">
              <a:rPr lang="en-US" smtClean="0"/>
              <a:t>10/5/2010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AE59B-C144-48B4-A54A-5B1A20B47A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91505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02538-FE03-429E-9E83-A90409C75FE9}" type="datetime1">
              <a:rPr lang="en-US" smtClean="0"/>
              <a:t>10/5/2010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AE59B-C144-48B4-A54A-5B1A20B47A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63993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0701B-C5E8-4C28-BDE5-CD9B2D22C85D}" type="datetime1">
              <a:rPr lang="en-US" smtClean="0"/>
              <a:t>10/5/2010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AE59B-C144-48B4-A54A-5B1A20B47A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50887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797029-6ADA-4684-B1FF-D35189686599}" type="datetime1">
              <a:rPr lang="en-US" smtClean="0"/>
              <a:t>10/5/2010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AE59B-C144-48B4-A54A-5B1A20B47A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87091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2EA5D-DAFB-42A4-9298-085B9442619E}" type="datetime1">
              <a:rPr lang="en-US" smtClean="0"/>
              <a:t>10/5/2010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AE59B-C144-48B4-A54A-5B1A20B47A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10717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D3844E-941A-4A98-B4BB-6A890B4C97A8}" type="datetime1">
              <a:rPr lang="en-US" smtClean="0"/>
              <a:t>10/5/2010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AE59B-C144-48B4-A54A-5B1A20B47A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78091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2C7CA-71D3-40F5-8F3B-677A36B1BEC9}" type="datetime1">
              <a:rPr lang="en-US" smtClean="0"/>
              <a:t>10/5/2010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AE59B-C144-48B4-A54A-5B1A20B47A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95623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8" name="Picture 14" descr="C:\Users\Nandi\AppData\Local\Microsoft\Windows\Temporary Internet Files\Content.IE5\RRIPTAX1\MP900341465[1].jpg"/>
          <p:cNvPicPr>
            <a:picLocks noChangeAspect="1" noChangeArrowheads="1"/>
          </p:cNvPicPr>
          <p:nvPr userDrawn="1"/>
        </p:nvPicPr>
        <p:blipFill>
          <a:blip r:embed="rId13">
            <a:clrChange>
              <a:clrFrom>
                <a:srgbClr val="F7F7F7"/>
              </a:clrFrom>
              <a:clrTo>
                <a:srgbClr val="F7F7F7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0800" y="3124200"/>
            <a:ext cx="2609088" cy="3657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3"/>
                </a:solidFill>
              </a:defRPr>
            </a:lvl1pPr>
          </a:lstStyle>
          <a:p>
            <a:fld id="{F9543DB8-C2D3-41B2-BB64-67092D1E3D9B}" type="datetime1">
              <a:rPr lang="en-US" smtClean="0"/>
              <a:pPr/>
              <a:t>10/5/2010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3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3"/>
                </a:solidFill>
              </a:defRPr>
            </a:lvl1pPr>
          </a:lstStyle>
          <a:p>
            <a:fld id="{9F4AE59B-C144-48B4-A54A-5B1A20B47AE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59776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accent3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1085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1FE701-82BE-4E61-9C10-17CC5969E361}" type="datetime1">
              <a:rPr lang="en-US" smtClean="0"/>
              <a:t>10/5/2010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AE59B-C144-48B4-A54A-5B1A20B47AE7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4068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Verve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</TotalTime>
  <Words>2</Words>
  <Application>Microsoft Office PowerPoint</Application>
  <PresentationFormat>On-screen Show (4:3)</PresentationFormat>
  <Paragraphs>2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Nandi</dc:creator>
  <cp:lastModifiedBy>Nandi</cp:lastModifiedBy>
  <cp:revision>9</cp:revision>
  <dcterms:created xsi:type="dcterms:W3CDTF">2010-10-05T19:14:36Z</dcterms:created>
  <dcterms:modified xsi:type="dcterms:W3CDTF">2010-10-05T20:01:38Z</dcterms:modified>
</cp:coreProperties>
</file>