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Nandi\AppData\Local\Microsoft\Windows\Temporary Internet Files\Content.IE5\BDR3VG16\MP900433152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915400" cy="662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533400"/>
            <a:ext cx="3352800" cy="251460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352800"/>
            <a:ext cx="3352800" cy="762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8A0EA6-6CC3-4F1E-80BB-83532DD283F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79E0-F30B-47A3-8CCC-F234C86EBA2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EF70-4302-456B-B936-021E3119D48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8ADE6B-B6C9-4849-99A9-D206AC4AF20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E1F-735A-49DB-AC8F-6971C2330387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538-FE03-429E-9E83-A90409C75FE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01B-C5E8-4C28-BDE5-CD9B2D22C85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7029-6ADA-4684-B1FF-D35189686599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EA5D-DAFB-42A4-9298-085B9442619E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844E-941A-4A98-B4BB-6A890B4C97A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7CA-71D3-40F5-8F3B-677A36B1BEC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Nandi\AppData\Local\Microsoft\Windows\Temporary Internet Files\Content.IE5\BDR3VG16\MP900433152[1].jpg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3DB8-C2D3-41B2-BB64-67092D1E3D9B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E701-82BE-4E61-9C10-17CC5969E36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5</cp:revision>
  <dcterms:created xsi:type="dcterms:W3CDTF">2010-10-05T19:14:36Z</dcterms:created>
  <dcterms:modified xsi:type="dcterms:W3CDTF">2010-10-05T19:36:24Z</dcterms:modified>
</cp:coreProperties>
</file>