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53C52-45F9-4666-9BB8-0FB9883BCAA3}" type="datetimeFigureOut">
              <a:rPr lang="en-US" smtClean="0"/>
              <a:t>10/5/2010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FACF-156B-4625-ADCD-2E522484D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01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Nandi\AppData\Local\Microsoft\Windows\Temporary Internet Files\Content.IE5\BDR3VG16\MP900433152[1]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915400" cy="662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2600" y="533400"/>
            <a:ext cx="3352800" cy="2514600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3352800"/>
            <a:ext cx="3352800" cy="762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8A0EA6-6CC3-4F1E-80BB-83532DD283F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68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A79E0-F30B-47A3-8CCC-F234C86EBA2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9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EF70-4302-456B-B936-021E3119D489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5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C8ADE6B-B6C9-4849-99A9-D206AC4AF205}" type="datetime1">
              <a:rPr lang="en-US" smtClean="0"/>
              <a:pPr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F4AE59B-C144-48B4-A54A-5B1A20B47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8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12E1F-735A-49DB-AC8F-6971C2330387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02538-FE03-429E-9E83-A90409C75FE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0701B-C5E8-4C28-BDE5-CD9B2D22C85D}" type="datetime1">
              <a:rPr lang="en-US" smtClean="0"/>
              <a:t>10/5/2010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8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7029-6ADA-4684-B1FF-D35189686599}" type="datetime1">
              <a:rPr lang="en-US" smtClean="0"/>
              <a:t>10/5/2010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0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EA5D-DAFB-42A4-9298-085B9442619E}" type="datetime1">
              <a:rPr lang="en-US" smtClean="0"/>
              <a:t>10/5/2010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7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844E-941A-4A98-B4BB-6A890B4C97A8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0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C7CA-71D3-40F5-8F3B-677A36B1BEC9}" type="datetime1">
              <a:rPr lang="en-US" smtClean="0"/>
              <a:t>10/5/2010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6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Nandi\AppData\Local\Microsoft\Windows\Temporary Internet Files\Content.IE5\BDR3VG16\MP900433152[1].jpg"/>
          <p:cNvPicPr>
            <a:picLocks noChangeAspect="1" noChangeArrowheads="1"/>
          </p:cNvPicPr>
          <p:nvPr userDrawn="1"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43DB8-C2D3-41B2-BB64-67092D1E3D9B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AE59B-C144-48B4-A54A-5B1A20B4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FE701-82BE-4E61-9C10-17CC5969E361}" type="datetime1">
              <a:rPr lang="en-US" smtClean="0"/>
              <a:t>10/5/2010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AE59B-C144-48B4-A54A-5B1A20B47A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5</cp:revision>
  <dcterms:created xsi:type="dcterms:W3CDTF">2010-10-05T19:14:36Z</dcterms:created>
  <dcterms:modified xsi:type="dcterms:W3CDTF">2010-10-05T19:36:24Z</dcterms:modified>
</cp:coreProperties>
</file>