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53C52-45F9-4666-9BB8-0FB9883BCAA3}" type="datetimeFigureOut">
              <a:rPr lang="en-US" smtClean="0"/>
              <a:t>10/5/2010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FACF-156B-4625-ADCD-2E522484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0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Nandi\AppData\Local\Microsoft\Windows\Temporary Internet Files\Content.IE5\BDR3VG16\MP900309236[1]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358640"/>
            <a:ext cx="3657600" cy="249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5791200" cy="25146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5791200" cy="762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6D8A0EA6-6CC3-4F1E-80BB-83532DD283F5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F4AE59B-C144-48B4-A54A-5B1A20B47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68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79E0-F30B-47A3-8CCC-F234C86EBA21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9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EF70-4302-456B-B936-021E3119D489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5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8ADE6B-B6C9-4849-99A9-D206AC4AF205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F4AE59B-C144-48B4-A54A-5B1A20B47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78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E1F-735A-49DB-AC8F-6971C2330387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5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538-FE03-429E-9E83-A90409C75FE9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701B-C5E8-4C28-BDE5-CD9B2D22C85D}" type="datetime1">
              <a:rPr lang="en-US" smtClean="0"/>
              <a:t>10/5/2010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8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7029-6ADA-4684-B1FF-D35189686599}" type="datetime1">
              <a:rPr lang="en-US" smtClean="0"/>
              <a:t>10/5/2010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0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EA5D-DAFB-42A4-9298-085B9442619E}" type="datetime1">
              <a:rPr lang="en-US" smtClean="0"/>
              <a:t>10/5/2010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7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844E-941A-4A98-B4BB-6A890B4C97A8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0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C7CA-71D3-40F5-8F3B-677A36B1BEC9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380476"/>
            <a:ext cx="3657600" cy="250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9543DB8-C2D3-41B2-BB64-67092D1E3D9B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F4AE59B-C144-48B4-A54A-5B1A20B47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7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E701-82BE-4E61-9C10-17CC5969E361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6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6</cp:revision>
  <dcterms:created xsi:type="dcterms:W3CDTF">2010-10-05T19:14:36Z</dcterms:created>
  <dcterms:modified xsi:type="dcterms:W3CDTF">2010-10-05T19:39:36Z</dcterms:modified>
</cp:coreProperties>
</file>