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83CD0A-C93C-4982-90DB-2C87749290B9}" type="datetimeFigureOut">
              <a:rPr lang="en-US" smtClean="0"/>
              <a:t>9/25/2010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749126A-A1AF-45CA-9FB9-DA22E6101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ybett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go from Black and White to Color in PowerPoint: COOL EFFECT!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www.brainybetty.com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animation timings thus: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1" r="8802" b="86558"/>
          <a:stretch/>
        </p:blipFill>
        <p:spPr bwMode="auto">
          <a:xfrm>
            <a:off x="685800" y="1905000"/>
            <a:ext cx="7566985" cy="216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81400" y="2362200"/>
            <a:ext cx="2590800" cy="16002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799" y="4252251"/>
            <a:ext cx="756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Start: </a:t>
            </a:r>
            <a:r>
              <a:rPr lang="en-US" sz="2000" b="1" dirty="0" smtClean="0">
                <a:solidFill>
                  <a:srgbClr val="FFC000"/>
                </a:solidFill>
              </a:rPr>
              <a:t>AFTER PREVIOUS </a:t>
            </a:r>
            <a:r>
              <a:rPr lang="en-US" sz="2000" b="1" dirty="0" smtClean="0"/>
              <a:t>FOR AUTOMATIC ANIMATION</a:t>
            </a:r>
          </a:p>
          <a:p>
            <a:r>
              <a:rPr lang="en-US" sz="2000" b="1" dirty="0" smtClean="0"/>
              <a:t>Duration: 3.00 seconds or more</a:t>
            </a:r>
          </a:p>
          <a:p>
            <a:r>
              <a:rPr lang="en-US" sz="2000" b="1" dirty="0" smtClean="0"/>
              <a:t>Delay: About a second or more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7186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it out! It’s easy and an awesome effect!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59031"/>
            <a:ext cx="4038599" cy="407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28551"/>
            <a:ext cx="4068911" cy="41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7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www.brainybetty.com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15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learn in a few minutes and even fewer steps how to achieve a really cool photo effect in PowerPoint – animating a black and white photo or clipart and “morphing” it into color.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tutorial: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1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Clipart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92224"/>
            <a:ext cx="5606582" cy="4307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45" y="1793779"/>
            <a:ext cx="5608637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1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Photo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810000" cy="381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a blank slide.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a photo or clipart on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Copy the photo and place it directly on top of the initial picture.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the top photo and highlight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Animate.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it’s done…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slide: Put a picture on it.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6" t="17065" r="17180" b="11303"/>
          <a:stretch/>
        </p:blipFill>
        <p:spPr bwMode="auto">
          <a:xfrm>
            <a:off x="533400" y="1905000"/>
            <a:ext cx="3529584" cy="2660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21841" r="26497" b="11835"/>
          <a:stretch/>
        </p:blipFill>
        <p:spPr bwMode="auto">
          <a:xfrm>
            <a:off x="4495800" y="1842920"/>
            <a:ext cx="3960818" cy="2786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03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picture and paste directly underneath the first.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17680" r="26483" b="11607"/>
          <a:stretch/>
        </p:blipFill>
        <p:spPr bwMode="auto">
          <a:xfrm>
            <a:off x="1524000" y="1676400"/>
            <a:ext cx="5638800" cy="4229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90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the top picture and Recolor.</a:t>
            </a:r>
            <a:br>
              <a:rPr lang="en-US" dirty="0" smtClean="0"/>
            </a:br>
            <a:r>
              <a:rPr lang="en-US" dirty="0" smtClean="0"/>
              <a:t>Format Tab&gt;&gt;Color Menu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2519082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55800"/>
            <a:ext cx="2695198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0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Animate the top picture: </a:t>
            </a:r>
            <a:br>
              <a:rPr lang="en-US" dirty="0" smtClean="0"/>
            </a:br>
            <a:r>
              <a:rPr lang="en-US" dirty="0" smtClean="0"/>
              <a:t>Exit Effect: Fade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" y="1905000"/>
            <a:ext cx="188720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r="41384" b="33401"/>
          <a:stretch/>
        </p:blipFill>
        <p:spPr bwMode="auto">
          <a:xfrm>
            <a:off x="1981200" y="1638300"/>
            <a:ext cx="6934200" cy="521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38400" y="4419600"/>
            <a:ext cx="990600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179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How to go from Black and White to Color in PowerPoint: COOL EFFECT!</vt:lpstr>
      <vt:lpstr>Goal of this tutorial:</vt:lpstr>
      <vt:lpstr>Example 1: Clipart</vt:lpstr>
      <vt:lpstr>Example 2: Photo</vt:lpstr>
      <vt:lpstr>Here’s how it’s done…</vt:lpstr>
      <vt:lpstr>Blank slide: Put a picture on it.</vt:lpstr>
      <vt:lpstr>Copy picture and paste directly underneath the first.</vt:lpstr>
      <vt:lpstr>Click on the top picture and Recolor. Format Tab&gt;&gt;Color Menu</vt:lpstr>
      <vt:lpstr>Animate the top picture:  Exit Effect: Fade</vt:lpstr>
      <vt:lpstr>Change animation timings thus:</vt:lpstr>
      <vt:lpstr>Try it out! It’s easy and an awesome effect!</vt:lpstr>
      <vt:lpstr>www.brainybetty.com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go from Black and White to Color in PowerPoint: COOL EFFECT!</dc:title>
  <dc:creator>Nandi</dc:creator>
  <cp:lastModifiedBy>Nandi</cp:lastModifiedBy>
  <cp:revision>6</cp:revision>
  <dcterms:created xsi:type="dcterms:W3CDTF">2010-09-25T13:21:53Z</dcterms:created>
  <dcterms:modified xsi:type="dcterms:W3CDTF">2010-09-25T14:18:42Z</dcterms:modified>
</cp:coreProperties>
</file>