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1F3E-5197-40D3-81E4-A58776DEF9F1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645D-6513-4534-AABA-98D95CFCA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0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01F3E-5197-40D3-81E4-A58776DEF9F1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1645D-6513-4534-AABA-98D95CFCA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4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1</cp:revision>
  <dcterms:created xsi:type="dcterms:W3CDTF">2012-01-05T04:05:53Z</dcterms:created>
  <dcterms:modified xsi:type="dcterms:W3CDTF">2012-01-05T04:05:53Z</dcterms:modified>
</cp:coreProperties>
</file>