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88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7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1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1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3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9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4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4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1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DF5F95B-BC07-43D6-A680-5123055FF3E8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0C24541-1FF2-4FEF-9B44-0874A11A78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www.brainybetty.com</cp:lastModifiedBy>
  <cp:revision>10</cp:revision>
  <dcterms:created xsi:type="dcterms:W3CDTF">2012-01-05T04:04:33Z</dcterms:created>
  <dcterms:modified xsi:type="dcterms:W3CDTF">2012-01-05T04:15:53Z</dcterms:modified>
</cp:coreProperties>
</file>