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5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1F7D7-453B-440A-8C59-2158ACAB3355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492CD-0B4D-4BF9-9181-F4447812D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65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12</cp:revision>
  <dcterms:created xsi:type="dcterms:W3CDTF">2012-01-05T04:04:33Z</dcterms:created>
  <dcterms:modified xsi:type="dcterms:W3CDTF">2012-01-05T04:17:02Z</dcterms:modified>
</cp:coreProperties>
</file>