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4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85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F1F7D7-453B-440A-8C59-2158ACAB3355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A492CD-0B4D-4BF9-9181-F4447812D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0651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588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27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613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13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739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399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59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94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848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119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712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BDF5F95B-BC07-43D6-A680-5123055FF3E8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0C24541-1FF2-4FEF-9B44-0874A11A78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64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www.brainybetty.com</dc:creator>
  <cp:lastModifiedBy>www.brainybetty.com</cp:lastModifiedBy>
  <cp:revision>12</cp:revision>
  <dcterms:created xsi:type="dcterms:W3CDTF">2012-01-05T04:04:33Z</dcterms:created>
  <dcterms:modified xsi:type="dcterms:W3CDTF">2012-01-05T04:17:02Z</dcterms:modified>
</cp:coreProperties>
</file>