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7" r:id="rId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041400"/>
            <a:ext cx="9141619" cy="2387600"/>
          </a:xfrm>
        </p:spPr>
        <p:txBody>
          <a:bodyPr anchor="b"/>
          <a:lstStyle>
            <a:lvl1pPr algn="ctr">
              <a:defRPr sz="5998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644285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9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8"/>
            <a:ext cx="10512862" cy="2862262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/>
            </a:lvl1pPr>
            <a:lvl2pPr marL="457063" indent="0">
              <a:buNone/>
              <a:defRPr sz="1999"/>
            </a:lvl2pPr>
            <a:lvl3pPr marL="914126" indent="0">
              <a:buNone/>
              <a:defRPr sz="1799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274638"/>
            <a:ext cx="105128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1489075"/>
            <a:ext cx="5154857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633" y="2193926"/>
            <a:ext cx="5154857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8052" y="1489075"/>
            <a:ext cx="5156444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052" y="2193926"/>
            <a:ext cx="5156444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" y="-15539"/>
            <a:ext cx="12186960" cy="688907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6990" y="6356351"/>
            <a:ext cx="289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096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6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spcBef>
          <a:spcPct val="0"/>
        </a:spcBef>
        <a:buNone/>
        <a:defRPr sz="439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799" kern="1200">
          <a:solidFill>
            <a:schemeClr val="bg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399" kern="1200">
          <a:solidFill>
            <a:schemeClr val="bg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99" kern="1200">
          <a:solidFill>
            <a:schemeClr val="bg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Nandini</dc:creator>
  <cp:lastModifiedBy>Nandini</cp:lastModifiedBy>
  <cp:revision>1</cp:revision>
  <dcterms:created xsi:type="dcterms:W3CDTF">2012-07-19T15:40:15Z</dcterms:created>
  <dcterms:modified xsi:type="dcterms:W3CDTF">2012-07-19T15:45:20Z</dcterms:modified>
</cp:coreProperties>
</file>