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sldIdLst>
    <p:sldId id="256" r:id="rId2"/>
    <p:sldId id="257" r:id="rId3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2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041400"/>
            <a:ext cx="9141619" cy="2387600"/>
          </a:xfrm>
        </p:spPr>
        <p:txBody>
          <a:bodyPr anchor="b"/>
          <a:lstStyle>
            <a:lvl1pPr algn="ctr">
              <a:defRPr sz="5998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644285"/>
          </a:xfrm>
        </p:spPr>
        <p:txBody>
          <a:bodyPr/>
          <a:lstStyle>
            <a:lvl1pPr marL="0" indent="0" algn="ctr">
              <a:buNone/>
              <a:defRPr sz="2399">
                <a:solidFill>
                  <a:schemeClr val="bg1"/>
                </a:solidFill>
              </a:defRPr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217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970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9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97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3" y="1709738"/>
            <a:ext cx="10512862" cy="2862262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/>
            </a:lvl1pPr>
            <a:lvl2pPr marL="457063" indent="0">
              <a:buNone/>
              <a:defRPr sz="1999"/>
            </a:lvl2pPr>
            <a:lvl3pPr marL="914126" indent="0">
              <a:buNone/>
              <a:defRPr sz="1799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7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0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3" y="274638"/>
            <a:ext cx="1051286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3" y="1489075"/>
            <a:ext cx="5154857" cy="641350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633" y="2193926"/>
            <a:ext cx="5154857" cy="3978275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8052" y="1489075"/>
            <a:ext cx="5156444" cy="641350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8052" y="2193926"/>
            <a:ext cx="5156444" cy="3978275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0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2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28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101850"/>
            <a:ext cx="3931213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35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101850"/>
            <a:ext cx="3931213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860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Blur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88825" cy="6887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32757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6990" y="6356351"/>
            <a:ext cx="28948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5096" y="6356351"/>
            <a:ext cx="32757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06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iming>
    <p:tnLst>
      <p:par>
        <p:cTn id="1" dur="indefinite" restart="never" nodeType="tmRoot"/>
      </p:par>
    </p:tnLst>
  </p:timing>
  <p:txStyles>
    <p:titleStyle>
      <a:lvl1pPr algn="l" defTabSz="914126" rtl="0" eaLnBrk="1" latinLnBrk="0" hangingPunct="1">
        <a:spcBef>
          <a:spcPct val="0"/>
        </a:spcBef>
        <a:buNone/>
        <a:defRPr sz="4399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799" kern="1200">
          <a:solidFill>
            <a:schemeClr val="bg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399" kern="1200">
          <a:solidFill>
            <a:schemeClr val="bg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999" kern="1200">
          <a:solidFill>
            <a:schemeClr val="bg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799" kern="1200">
          <a:solidFill>
            <a:schemeClr val="bg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799" kern="1200">
          <a:solidFill>
            <a:schemeClr val="bg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0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7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Nandini</dc:creator>
  <cp:lastModifiedBy>Nandini</cp:lastModifiedBy>
  <cp:revision>8</cp:revision>
  <dcterms:created xsi:type="dcterms:W3CDTF">2012-07-19T15:40:15Z</dcterms:created>
  <dcterms:modified xsi:type="dcterms:W3CDTF">2012-07-20T14:39:12Z</dcterms:modified>
</cp:coreProperties>
</file>