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9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IE5\18X3X63O\MP900439472[1]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67"/>
          <a:stretch/>
        </p:blipFill>
        <p:spPr bwMode="auto">
          <a:xfrm>
            <a:off x="-1044" y="-1"/>
            <a:ext cx="9145044" cy="69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1</cp:revision>
  <dcterms:created xsi:type="dcterms:W3CDTF">2012-07-05T13:18:19Z</dcterms:created>
  <dcterms:modified xsi:type="dcterms:W3CDTF">2012-07-05T13:21:25Z</dcterms:modified>
</cp:coreProperties>
</file>