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9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wner\AppData\Local\Microsoft\Windows\Temporary Internet Files\Content.IE5\YYS2FXKQ\MP900439529[1]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" t="3420" r="1507" b="3585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2</cp:revision>
  <dcterms:created xsi:type="dcterms:W3CDTF">2012-07-05T13:18:19Z</dcterms:created>
  <dcterms:modified xsi:type="dcterms:W3CDTF">2012-07-05T13:22:42Z</dcterms:modified>
</cp:coreProperties>
</file>