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76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20893244">
            <a:off x="1341968" y="1468167"/>
            <a:ext cx="2590800" cy="1470025"/>
          </a:xfrm>
        </p:spPr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8966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EC0BD53-F943-48ED-9BE7-196A8EE66FFC}" type="datetimeFigureOut">
              <a:rPr lang="en-US" smtClean="0"/>
              <a:t>7/5/2012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39D2269-B921-4D54-A147-D7C20EE973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551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EC0BD53-F943-48ED-9BE7-196A8EE66FFC}" type="datetimeFigureOut">
              <a:rPr lang="en-US" smtClean="0"/>
              <a:t>7/5/2012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39D2269-B921-4D54-A147-D7C20EE973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313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9859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EC0BD53-F943-48ED-9BE7-196A8EE66FFC}" type="datetimeFigureOut">
              <a:rPr lang="en-US" smtClean="0"/>
              <a:t>7/5/2012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39D2269-B921-4D54-A147-D7C20EE973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222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EC0BD53-F943-48ED-9BE7-196A8EE66FFC}" type="datetimeFigureOut">
              <a:rPr lang="en-US" smtClean="0"/>
              <a:t>7/5/2012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39D2269-B921-4D54-A147-D7C20EE973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220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EC0BD53-F943-48ED-9BE7-196A8EE66FFC}" type="datetimeFigureOut">
              <a:rPr lang="en-US" smtClean="0"/>
              <a:t>7/5/2012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39D2269-B921-4D54-A147-D7C20EE973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320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EC0BD53-F943-48ED-9BE7-196A8EE66FFC}" type="datetimeFigureOut">
              <a:rPr lang="en-US" smtClean="0"/>
              <a:t>7/5/2012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39D2269-B921-4D54-A147-D7C20EE973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423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EC0BD53-F943-48ED-9BE7-196A8EE66FFC}" type="datetimeFigureOut">
              <a:rPr lang="en-US" smtClean="0"/>
              <a:t>7/5/2012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39D2269-B921-4D54-A147-D7C20EE973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60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EC0BD53-F943-48ED-9BE7-196A8EE66FFC}" type="datetimeFigureOut">
              <a:rPr lang="en-US" smtClean="0"/>
              <a:t>7/5/2012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39D2269-B921-4D54-A147-D7C20EE973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51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EC0BD53-F943-48ED-9BE7-196A8EE66FFC}" type="datetimeFigureOut">
              <a:rPr lang="en-US" smtClean="0"/>
              <a:t>7/5/2012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39D2269-B921-4D54-A147-D7C20EE973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227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 descr="C:\Users\Owner\AppData\Local\Microsoft\Windows\Temporary Internet Files\Content.IE5\18X3X63O\MP900448543[1].jp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 rot="20890100">
            <a:off x="1295400" y="1524000"/>
            <a:ext cx="2362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81400"/>
            <a:ext cx="8229600" cy="2971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437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3200" b="0" kern="1200">
          <a:solidFill>
            <a:schemeClr val="tx1"/>
          </a:solidFill>
          <a:latin typeface="Segoe Print" pitchFamily="2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b="1" kern="1200">
          <a:solidFill>
            <a:schemeClr val="tx1"/>
          </a:solidFill>
          <a:latin typeface="Segoe Print" pitchFamily="2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b="1" kern="1200">
          <a:solidFill>
            <a:schemeClr val="tx1"/>
          </a:solidFill>
          <a:latin typeface="Segoe Print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b="1" kern="1200">
          <a:solidFill>
            <a:schemeClr val="tx1"/>
          </a:solidFill>
          <a:latin typeface="Segoe Print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b="1" kern="1200">
          <a:solidFill>
            <a:schemeClr val="tx1"/>
          </a:solidFill>
          <a:latin typeface="Segoe Print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b="1" kern="1200">
          <a:solidFill>
            <a:schemeClr val="tx1"/>
          </a:solidFill>
          <a:latin typeface="Segoe Print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255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www.brainybetty.com</dc:creator>
  <cp:lastModifiedBy>www.brainybetty.com</cp:lastModifiedBy>
  <cp:revision>5</cp:revision>
  <dcterms:created xsi:type="dcterms:W3CDTF">2012-07-05T13:18:19Z</dcterms:created>
  <dcterms:modified xsi:type="dcterms:W3CDTF">2012-07-05T13:31:08Z</dcterms:modified>
</cp:coreProperties>
</file>