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rgbClr val="000000">
              <a:alpha val="52157"/>
            </a:srgb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6</cp:revision>
  <dcterms:created xsi:type="dcterms:W3CDTF">2011-06-05T17:42:14Z</dcterms:created>
  <dcterms:modified xsi:type="dcterms:W3CDTF">2011-06-05T18:01:56Z</dcterms:modified>
</cp:coreProperties>
</file>