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4000672-6BBE-4C9D-B5C2-A7C68FDC4277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3A54CA-49EF-4DA9-91BF-F6871C5DD6E3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7</cp:revision>
  <dcterms:created xsi:type="dcterms:W3CDTF">2011-06-05T17:42:14Z</dcterms:created>
  <dcterms:modified xsi:type="dcterms:W3CDTF">2011-06-05T18:03:18Z</dcterms:modified>
</cp:coreProperties>
</file>