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894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A7789-5AB4-408F-8559-98F1D9B9C3DA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EC906-5F59-4006-B512-4BD14B0CF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90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Rounded Rectangle 1158"/>
          <p:cNvSpPr/>
          <p:nvPr userDrawn="1"/>
        </p:nvSpPr>
        <p:spPr>
          <a:xfrm>
            <a:off x="685800" y="1600200"/>
            <a:ext cx="7848600" cy="4191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527852"/>
            <a:ext cx="2133600" cy="365125"/>
          </a:xfrm>
          <a:prstGeom prst="round2SameRect">
            <a:avLst/>
          </a:prstGeom>
          <a:solidFill>
            <a:srgbClr val="000000">
              <a:alpha val="52157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4000672-6BBE-4C9D-B5C2-A7C68FDC4277}" type="datetime1">
              <a:rPr lang="en-US" smtClean="0"/>
              <a:pPr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62300" y="6527852"/>
            <a:ext cx="2895600" cy="365125"/>
          </a:xfrm>
          <a:prstGeom prst="round2SameRect">
            <a:avLst/>
          </a:prstGeom>
          <a:solidFill>
            <a:srgbClr val="000000">
              <a:alpha val="52157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91300" y="6527852"/>
            <a:ext cx="2133600" cy="365125"/>
          </a:xfrm>
          <a:prstGeom prst="round2SameRect">
            <a:avLst/>
          </a:prstGeom>
          <a:solidFill>
            <a:srgbClr val="000000">
              <a:alpha val="52157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5745662-C72B-4CE4-A20B-76D3A76B16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94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B366C9-C11B-414D-9EAF-C167D53566F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0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EC105A5-A65E-4E86-9431-EF7AFF3E6D4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3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solidFill>
            <a:srgbClr val="000000">
              <a:alpha val="52157"/>
            </a:srgbClr>
          </a:solidFill>
          <a:ln>
            <a:noFill/>
          </a:ln>
        </p:spPr>
        <p:txBody>
          <a:bodyPr/>
          <a:lstStyle/>
          <a:p>
            <a:fld id="{E3E37EBB-52E8-4A09-A1EB-82EEC4D1EFF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solidFill>
            <a:srgbClr val="000000">
              <a:alpha val="52157"/>
            </a:srgb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solidFill>
            <a:srgbClr val="000000">
              <a:alpha val="52157"/>
            </a:srgbClr>
          </a:solidFill>
          <a:ln>
            <a:noFill/>
          </a:ln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C2381F-D68F-475E-BDCF-564CAD0F2606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8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41AC97-7176-4E80-B48F-6422F783DC15}" type="datetime1">
              <a:rPr lang="en-US" smtClean="0"/>
              <a:t>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4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7A15E9-EAC1-4A7F-87B6-63CEDA7858B1}" type="datetime1">
              <a:rPr lang="en-US" smtClean="0"/>
              <a:t>6/5/2011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80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263F94-A92D-4C56-A24B-AD5FAAEDBA0C}" type="datetime1">
              <a:rPr lang="en-US" smtClean="0"/>
              <a:t>6/5/2011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70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9739BF-D9F6-459A-B87E-B4C661D65B11}" type="datetime1">
              <a:rPr lang="en-US" smtClean="0"/>
              <a:t>6/5/2011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8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3BDA3F-D696-4321-A1C1-2ED32A0AFAA8}" type="datetime1">
              <a:rPr lang="en-US" smtClean="0"/>
              <a:t>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1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3A9815-A3F0-4E7D-A9C4-737808D14762}" type="datetime1">
              <a:rPr lang="en-US" smtClean="0"/>
              <a:t>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21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2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304800" y="152400"/>
            <a:ext cx="8610600" cy="6172200"/>
          </a:xfrm>
          <a:prstGeom prst="roundRect">
            <a:avLst/>
          </a:prstGeom>
          <a:solidFill>
            <a:schemeClr val="dk1">
              <a:alpha val="52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527852"/>
            <a:ext cx="2133600" cy="365125"/>
          </a:xfrm>
          <a:prstGeom prst="round2SameRect">
            <a:avLst/>
          </a:prstGeom>
          <a:solidFill>
            <a:srgbClr val="000000">
              <a:alpha val="52157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3A54CA-49EF-4DA9-91BF-F6871C5DD6E3}" type="datetime1">
              <a:rPr lang="en-US" smtClean="0"/>
              <a:pPr/>
              <a:t>6/5/2011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62300" y="6527852"/>
            <a:ext cx="2895600" cy="365125"/>
          </a:xfrm>
          <a:prstGeom prst="round2SameRect">
            <a:avLst/>
          </a:prstGeom>
          <a:solidFill>
            <a:srgbClr val="000000">
              <a:alpha val="52157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91300" y="6527852"/>
            <a:ext cx="2133600" cy="365125"/>
          </a:xfrm>
          <a:prstGeom prst="round2SameRect">
            <a:avLst/>
          </a:prstGeom>
          <a:solidFill>
            <a:srgbClr val="000000">
              <a:alpha val="52157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5745662-C72B-4CE4-A20B-76D3A76B16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8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9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37EBB-52E8-4A09-A1EB-82EEC4D1EFF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662-C72B-4CE4-A20B-76D3A76B16F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51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9</cp:revision>
  <dcterms:created xsi:type="dcterms:W3CDTF">2011-06-05T17:42:14Z</dcterms:created>
  <dcterms:modified xsi:type="dcterms:W3CDTF">2011-06-05T18:06:33Z</dcterms:modified>
</cp:coreProperties>
</file>