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39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7C6ED-58C5-474A-890E-5235A0A60A4F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EB2C-C717-4369-AEC8-ABB37997A4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561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7C6ED-58C5-474A-890E-5235A0A60A4F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EB2C-C717-4369-AEC8-ABB37997A4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9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7C6ED-58C5-474A-890E-5235A0A60A4F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EB2C-C717-4369-AEC8-ABB37997A4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997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7C6ED-58C5-474A-890E-5235A0A60A4F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EB2C-C717-4369-AEC8-ABB37997A4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903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7C6ED-58C5-474A-890E-5235A0A60A4F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EB2C-C717-4369-AEC8-ABB37997A4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52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7C6ED-58C5-474A-890E-5235A0A60A4F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EB2C-C717-4369-AEC8-ABB37997A4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476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7C6ED-58C5-474A-890E-5235A0A60A4F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EB2C-C717-4369-AEC8-ABB37997A4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33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7C6ED-58C5-474A-890E-5235A0A60A4F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EB2C-C717-4369-AEC8-ABB37997A4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930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7C6ED-58C5-474A-890E-5235A0A60A4F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EB2C-C717-4369-AEC8-ABB37997A4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243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7C6ED-58C5-474A-890E-5235A0A60A4F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EB2C-C717-4369-AEC8-ABB37997A4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834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7C6ED-58C5-474A-890E-5235A0A60A4F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EB2C-C717-4369-AEC8-ABB37997A4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247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7C6ED-58C5-474A-890E-5235A0A60A4F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0EB2C-C717-4369-AEC8-ABB37997A4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766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4"/>
          <p:cNvSpPr/>
          <p:nvPr/>
        </p:nvSpPr>
        <p:spPr>
          <a:xfrm>
            <a:off x="443825" y="381000"/>
            <a:ext cx="2286000" cy="2057400"/>
          </a:xfrm>
          <a:prstGeom prst="cloud">
            <a:avLst/>
          </a:prstGeom>
          <a:gradFill flip="none" rotWithShape="1">
            <a:gsLst>
              <a:gs pos="0">
                <a:srgbClr val="5E9EFF">
                  <a:alpha val="75000"/>
                </a:srgb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1"/>
            <a:tileRect/>
          </a:gra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52400"/>
            <a:ext cx="5808663" cy="3258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643" y="2667000"/>
            <a:ext cx="8395375" cy="4709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181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Nandi</dc:creator>
  <cp:lastModifiedBy>Nandi</cp:lastModifiedBy>
  <cp:revision>1</cp:revision>
  <dcterms:created xsi:type="dcterms:W3CDTF">2010-09-12T22:37:35Z</dcterms:created>
  <dcterms:modified xsi:type="dcterms:W3CDTF">2010-09-12T22:40:47Z</dcterms:modified>
</cp:coreProperties>
</file>