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27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5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60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898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27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53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4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96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33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8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75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025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Nandi\AppData\Local\Microsoft\Windows\Temporary Internet Files\Content.IE5\RHEPKT18\MC90002142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529" y="762000"/>
            <a:ext cx="4979173" cy="5029200"/>
          </a:xfrm>
          <a:prstGeom prst="rect">
            <a:avLst/>
          </a:prstGeom>
          <a:noFill/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26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Nandi</dc:creator>
  <cp:lastModifiedBy>Nandi</cp:lastModifiedBy>
  <cp:revision>6</cp:revision>
  <dcterms:created xsi:type="dcterms:W3CDTF">2010-09-12T22:40:56Z</dcterms:created>
  <dcterms:modified xsi:type="dcterms:W3CDTF">2010-09-12T22:52:51Z</dcterms:modified>
</cp:coreProperties>
</file>