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Nandi\AppData\Local\Microsoft\Windows\Temporary Internet Files\Content.IE5\85R4QQSG\MC90035285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"/>
            <a:ext cx="5638799" cy="5474333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3500000" scaled="1"/>
            <a:tileRect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8</cp:revision>
  <dcterms:created xsi:type="dcterms:W3CDTF">2010-09-12T22:40:56Z</dcterms:created>
  <dcterms:modified xsi:type="dcterms:W3CDTF">2010-09-12T22:57:12Z</dcterms:modified>
</cp:coreProperties>
</file>