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Nandi\AppData\Local\Microsoft\Windows\Temporary Internet Files\Content.IE5\EQHUWTPS\MC90043762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9037"/>
            <a:ext cx="4876800" cy="4859926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7</cp:revision>
  <dcterms:created xsi:type="dcterms:W3CDTF">2010-09-12T22:40:56Z</dcterms:created>
  <dcterms:modified xsi:type="dcterms:W3CDTF">2010-09-12T22:56:01Z</dcterms:modified>
</cp:coreProperties>
</file>