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rt 4"/>
          <p:cNvSpPr/>
          <p:nvPr/>
        </p:nvSpPr>
        <p:spPr>
          <a:xfrm>
            <a:off x="990600" y="1219200"/>
            <a:ext cx="3733800" cy="3505200"/>
          </a:xfrm>
          <a:prstGeom prst="hear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  <a:tileRect r="-100000" b="-10000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295400"/>
            <a:ext cx="3865563" cy="220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7" y="3419609"/>
            <a:ext cx="5999163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2</cp:revision>
  <dcterms:created xsi:type="dcterms:W3CDTF">2010-09-12T22:40:56Z</dcterms:created>
  <dcterms:modified xsi:type="dcterms:W3CDTF">2010-09-12T22:45:13Z</dcterms:modified>
</cp:coreProperties>
</file>