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5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9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8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2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1828800" y="609600"/>
            <a:ext cx="5715000" cy="5029200"/>
          </a:xfrm>
          <a:prstGeom prst="actionButtonHome">
            <a:avLst/>
          </a:prstGeom>
          <a:gradFill>
            <a:gsLst>
              <a:gs pos="0">
                <a:srgbClr val="DDEBCF">
                  <a:alpha val="2100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4</cp:revision>
  <dcterms:created xsi:type="dcterms:W3CDTF">2010-09-12T22:40:56Z</dcterms:created>
  <dcterms:modified xsi:type="dcterms:W3CDTF">2010-09-12T22:48:16Z</dcterms:modified>
</cp:coreProperties>
</file>