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4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727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652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600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898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427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53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94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696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533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588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75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025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on Button: Help 5">
            <a:hlinkClick r:id="" action="ppaction://noaction" highlightClick="1"/>
          </p:cNvPr>
          <p:cNvSpPr/>
          <p:nvPr/>
        </p:nvSpPr>
        <p:spPr>
          <a:xfrm>
            <a:off x="2133600" y="1066800"/>
            <a:ext cx="5181600" cy="4495800"/>
          </a:xfrm>
          <a:prstGeom prst="actionButtonHelp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26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Nandi</dc:creator>
  <cp:lastModifiedBy>Nandi</cp:lastModifiedBy>
  <cp:revision>3</cp:revision>
  <dcterms:created xsi:type="dcterms:W3CDTF">2010-09-12T22:40:56Z</dcterms:created>
  <dcterms:modified xsi:type="dcterms:W3CDTF">2010-09-12T22:46:52Z</dcterms:modified>
</cp:coreProperties>
</file>