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27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5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0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98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27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5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96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33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8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75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7E889-DEE2-41CF-9B07-CCC44CFD7EC3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849EB-89F6-4850-BEFF-3365B3A5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02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miley Face 8"/>
          <p:cNvSpPr/>
          <p:nvPr/>
        </p:nvSpPr>
        <p:spPr>
          <a:xfrm>
            <a:off x="2209800" y="1066800"/>
            <a:ext cx="4572000" cy="4648200"/>
          </a:xfrm>
          <a:prstGeom prst="smileyFace">
            <a:avLst/>
          </a:prstGeom>
          <a:blipFill>
            <a:blip r:embed="rId2"/>
            <a:tile tx="0" ty="0" sx="100000" sy="100000" flip="none" algn="tl"/>
          </a:blipFill>
          <a:ln w="34925">
            <a:solidFill>
              <a:schemeClr val="tx1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26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Nandi</dc:creator>
  <cp:lastModifiedBy>Nandi</cp:lastModifiedBy>
  <cp:revision>5</cp:revision>
  <dcterms:created xsi:type="dcterms:W3CDTF">2010-09-12T22:40:56Z</dcterms:created>
  <dcterms:modified xsi:type="dcterms:W3CDTF">2010-09-12T22:50:45Z</dcterms:modified>
</cp:coreProperties>
</file>