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55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87277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96526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26003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98989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24270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57534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694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76961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05330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55882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75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D7E889-DEE2-41CF-9B07-CCC44CFD7EC3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1849EB-89F6-4850-BEFF-3365B3A5D7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20256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un 3"/>
          <p:cNvSpPr/>
          <p:nvPr/>
        </p:nvSpPr>
        <p:spPr>
          <a:xfrm>
            <a:off x="609600" y="76200"/>
            <a:ext cx="5257800" cy="4876800"/>
          </a:xfrm>
          <a:prstGeom prst="sun">
            <a:avLst/>
          </a:prstGeom>
          <a:gradFill flip="none" rotWithShape="1">
            <a:gsLst>
              <a:gs pos="0">
                <a:srgbClr val="FFF200">
                  <a:alpha val="26000"/>
                </a:srgbClr>
              </a:gs>
              <a:gs pos="45000">
                <a:srgbClr val="FF7A00"/>
              </a:gs>
              <a:gs pos="70000">
                <a:srgbClr val="FF0300"/>
              </a:gs>
              <a:gs pos="100000">
                <a:srgbClr val="4D0808"/>
              </a:gs>
            </a:gsLst>
            <a:lin ang="10800000" scaled="0"/>
            <a:tileRect/>
          </a:gradFill>
          <a:ln w="34925">
            <a:solidFill>
              <a:srgbClr val="FFFFFF"/>
            </a:solidFill>
          </a:ln>
          <a:effectLst>
            <a:outerShdw blurRad="317500" dir="2700000" algn="ctr">
              <a:srgbClr val="000000">
                <a:alpha val="43000"/>
              </a:srgbClr>
            </a:outerShdw>
          </a:effectLst>
          <a:scene3d>
            <a:camera prst="perspectiveFront" fov="2700000">
              <a:rot lat="19086000" lon="19067999" rev="3108000"/>
            </a:camera>
            <a:lightRig rig="threePt" dir="t">
              <a:rot lat="0" lon="0" rev="0"/>
            </a:lightRig>
          </a:scene3d>
          <a:sp3d extrusionH="38100" prstMaterial="clear">
            <a:bevelT w="260350" h="50800" prst="softRound"/>
            <a:bevelB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05200" y="3444403"/>
            <a:ext cx="5160963" cy="30171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5082637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Nandi</dc:creator>
  <cp:lastModifiedBy>Nandi</cp:lastModifiedBy>
  <cp:revision>1</cp:revision>
  <dcterms:created xsi:type="dcterms:W3CDTF">2010-09-12T22:40:56Z</dcterms:created>
  <dcterms:modified xsi:type="dcterms:W3CDTF">2010-09-12T22:42:38Z</dcterms:modified>
</cp:coreProperties>
</file>

<file path=docProps/thumbnail.jpeg>
</file>