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8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3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6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9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7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1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8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9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8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6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05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BC01A-8E9A-4AF2-AA1F-0E6E63CF10B6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FEBD-88D5-43C6-A63B-17444997E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4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533400" y="183777"/>
            <a:ext cx="2438400" cy="2286000"/>
          </a:xfrm>
          <a:prstGeom prst="star5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7" y="838200"/>
            <a:ext cx="2487613" cy="4664075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"/>
            <a:ext cx="2487613" cy="4664075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3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2</cp:revision>
  <dcterms:created xsi:type="dcterms:W3CDTF">2010-09-12T22:27:10Z</dcterms:created>
  <dcterms:modified xsi:type="dcterms:W3CDTF">2010-09-12T22:37:24Z</dcterms:modified>
</cp:coreProperties>
</file>