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45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983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34394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3683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07929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35728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42134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19882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5940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0805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7661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72058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9BC01A-8E9A-4AF2-AA1F-0E6E63CF10B6}" type="datetimeFigureOut">
              <a:rPr lang="en-US" smtClean="0"/>
              <a:t>9/12/2010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B7FEBD-88D5-43C6-A63B-17444997E7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72443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5-Point Star 4"/>
          <p:cNvSpPr/>
          <p:nvPr/>
        </p:nvSpPr>
        <p:spPr>
          <a:xfrm>
            <a:off x="533400" y="183777"/>
            <a:ext cx="2438400" cy="2286000"/>
          </a:xfrm>
          <a:prstGeom prst="star5">
            <a:avLst/>
          </a:prstGeom>
          <a:gradFill>
            <a:gsLst>
              <a:gs pos="0">
                <a:srgbClr val="FF3399"/>
              </a:gs>
              <a:gs pos="25000">
                <a:srgbClr val="FF6633"/>
              </a:gs>
              <a:gs pos="50000">
                <a:srgbClr val="FFFF00"/>
              </a:gs>
              <a:gs pos="75000">
                <a:srgbClr val="01A78F"/>
              </a:gs>
              <a:gs pos="100000">
                <a:srgbClr val="3366FF"/>
              </a:gs>
            </a:gsLst>
            <a:lin ang="10800000" scaled="0"/>
          </a:gradFill>
          <a:ln w="34925">
            <a:solidFill>
              <a:srgbClr val="FFFFFF"/>
            </a:solidFill>
          </a:ln>
          <a:effectLst>
            <a:outerShdw blurRad="317500" dir="2700000" algn="ctr">
              <a:srgbClr val="000000">
                <a:alpha val="43000"/>
              </a:srgbClr>
            </a:outerShdw>
            <a:reflection blurRad="6350" stA="50000" endA="300" endPos="38500" dist="50800" dir="5400000" sy="-100000" algn="bl" rotWithShape="0"/>
          </a:effectLst>
          <a:scene3d>
            <a:camera prst="perspectiveFront" fov="2700000">
              <a:rot lat="19086000" lon="19067999" rev="3108000"/>
            </a:camera>
            <a:lightRig rig="threePt" dir="t">
              <a:rot lat="0" lon="0" rev="0"/>
            </a:lightRig>
          </a:scene3d>
          <a:sp3d extrusionH="38100" prstMaterial="clear">
            <a:bevelT w="260350" h="50800" prst="softRound"/>
            <a:bevelB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70187" y="838200"/>
            <a:ext cx="2487613" cy="4664075"/>
          </a:xfrm>
          <a:prstGeom prst="rect">
            <a:avLst/>
          </a:prstGeom>
          <a:gradFill>
            <a:gsLst>
              <a:gs pos="0">
                <a:srgbClr val="FF3399"/>
              </a:gs>
              <a:gs pos="25000">
                <a:srgbClr val="FF6633"/>
              </a:gs>
              <a:gs pos="50000">
                <a:srgbClr val="FFFF00"/>
              </a:gs>
              <a:gs pos="75000">
                <a:srgbClr val="01A78F"/>
              </a:gs>
              <a:gs pos="100000">
                <a:srgbClr val="3366FF"/>
              </a:gs>
            </a:gsLst>
            <a:lin ang="10800000" scaled="0"/>
          </a:gradFill>
          <a:ln w="34925">
            <a:solidFill>
              <a:srgbClr val="FFFFFF"/>
            </a:solidFill>
          </a:ln>
          <a:effectLst>
            <a:outerShdw blurRad="317500" dir="2700000" algn="ctr">
              <a:srgbClr val="000000">
                <a:alpha val="43000"/>
              </a:srgbClr>
            </a:outerShdw>
            <a:reflection blurRad="6350" stA="50000" endA="300" endPos="38500" dist="50800" dir="5400000" sy="-100000" algn="bl" rotWithShape="0"/>
          </a:effectLst>
          <a:scene3d>
            <a:camera prst="perspectiveFront" fov="2700000">
              <a:rot lat="19086000" lon="19067999" rev="3108000"/>
            </a:camera>
            <a:lightRig rig="threePt" dir="t">
              <a:rot lat="0" lon="0" rev="0"/>
            </a:lightRig>
          </a:scene3d>
          <a:sp3d extrusionH="38100" prstMaterial="clear">
            <a:bevelT w="260350" h="50800" prst="softRound"/>
            <a:bevelB prst="softRound"/>
          </a:sp3d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800600" y="457200"/>
            <a:ext cx="2487613" cy="4664075"/>
          </a:xfrm>
          <a:prstGeom prst="rect">
            <a:avLst/>
          </a:prstGeom>
          <a:gradFill>
            <a:gsLst>
              <a:gs pos="0">
                <a:srgbClr val="FF3399"/>
              </a:gs>
              <a:gs pos="25000">
                <a:srgbClr val="FF6633"/>
              </a:gs>
              <a:gs pos="50000">
                <a:srgbClr val="FFFF00"/>
              </a:gs>
              <a:gs pos="75000">
                <a:srgbClr val="01A78F"/>
              </a:gs>
              <a:gs pos="100000">
                <a:srgbClr val="3366FF"/>
              </a:gs>
            </a:gsLst>
            <a:lin ang="10800000" scaled="0"/>
          </a:gradFill>
          <a:ln w="34925">
            <a:solidFill>
              <a:srgbClr val="FFFFFF"/>
            </a:solidFill>
          </a:ln>
          <a:effectLst>
            <a:outerShdw blurRad="317500" dir="2700000" algn="ctr">
              <a:srgbClr val="000000">
                <a:alpha val="43000"/>
              </a:srgbClr>
            </a:outerShdw>
            <a:reflection blurRad="6350" stA="50000" endA="300" endPos="38500" dist="50800" dir="5400000" sy="-100000" algn="bl" rotWithShape="0"/>
          </a:effectLst>
          <a:scene3d>
            <a:camera prst="perspectiveFront" fov="2700000">
              <a:rot lat="19086000" lon="19067999" rev="3108000"/>
            </a:camera>
            <a:lightRig rig="threePt" dir="t">
              <a:rot lat="0" lon="0" rev="0"/>
            </a:lightRig>
          </a:scene3d>
          <a:sp3d extrusionH="38100" prstMaterial="clear">
            <a:bevelT w="260350" h="50800" prst="softRound"/>
            <a:bevelB prst="softRound"/>
          </a:sp3d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0133540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Nandi</dc:creator>
  <cp:lastModifiedBy>Nandi</cp:lastModifiedBy>
  <cp:revision>2</cp:revision>
  <dcterms:created xsi:type="dcterms:W3CDTF">2010-09-12T22:27:10Z</dcterms:created>
  <dcterms:modified xsi:type="dcterms:W3CDTF">2010-09-12T22:37:24Z</dcterms:modified>
</cp:coreProperties>
</file>

<file path=docProps/thumbnail.jpeg>
</file>