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9" r:id="rId7"/>
    <p:sldId id="260" r:id="rId8"/>
    <p:sldId id="261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B34F-A65A-474E-BDE1-8AF6CBFB8168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CE181-6B0E-4A03-ACD5-392A37D3B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7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C84A-5961-4D20-BDBD-C80F39905B0C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011E-62EE-4896-8DFA-A81B95AFE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D011E-62EE-4896-8DFA-A81B95AFEA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C0DF75F0-430F-4B32-A99E-D353AAD4B950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5A7D6CE8-746A-4D5E-989E-F6FF1E2B8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057400"/>
          </a:xfrm>
        </p:spPr>
        <p:txBody>
          <a:bodyPr>
            <a:noAutofit/>
          </a:bodyPr>
          <a:lstStyle/>
          <a:p>
            <a:r>
              <a:rPr lang="en-US" sz="6600" dirty="0" smtClean="0"/>
              <a:t>My </a:t>
            </a:r>
            <a:r>
              <a:rPr lang="en-US" sz="6600" dirty="0" smtClean="0"/>
              <a:t>Halloween Photo </a:t>
            </a:r>
            <a:r>
              <a:rPr lang="en-US" sz="6600" dirty="0" smtClean="0"/>
              <a:t>Album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Me</a:t>
            </a:r>
            <a:endParaRPr lang="en-US" dirty="0"/>
          </a:p>
        </p:txBody>
      </p:sp>
      <p:pic>
        <p:nvPicPr>
          <p:cNvPr id="3" name="Picture 2" descr="C:\Users\Nandi\AppData\Local\Microsoft\Windows\Temporary Internet Files\Content.IE5\BDR3VG16\MP90042274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2" b="10695"/>
          <a:stretch/>
        </p:blipFill>
        <p:spPr bwMode="auto">
          <a:xfrm>
            <a:off x="2362200" y="1590676"/>
            <a:ext cx="4268538" cy="4470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…and all my friends.</a:t>
            </a:r>
            <a:endParaRPr lang="en-US" dirty="0"/>
          </a:p>
        </p:txBody>
      </p:sp>
      <p:pic>
        <p:nvPicPr>
          <p:cNvPr id="2050" name="Picture 2" descr="C:\Users\Nandi\AppData\Local\Microsoft\Windows\Temporary Internet Files\Content.IE5\FCO0YE09\MP9004227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34200" cy="4615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Our Pumpkin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9812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Mom Decorated Our House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4882"/>
            <a:ext cx="5548313" cy="4351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My Favorite </a:t>
            </a:r>
            <a:r>
              <a:rPr lang="en-US" dirty="0" smtClean="0"/>
              <a:t>Candy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0268"/>
            <a:ext cx="5362575" cy="463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dirty="0" smtClean="0"/>
              <a:t>Our Party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3057525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5658">
            <a:off x="4837208" y="1647456"/>
            <a:ext cx="3174459" cy="4204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dirty="0" smtClean="0"/>
              <a:t>See you next year!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100387" cy="42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Nandi\AppData\Local\Microsoft\Windows\Temporary Internet Files\Content.IE5\QIRRA88O\MP9004227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412">
            <a:off x="1143000" y="1752600"/>
            <a:ext cx="283175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0300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F4822F7E-75BA-4F52-B197-4E00458B9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E429A-FE0B-4848-A984-411C7785C7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6CAD2E-8338-4FEB-9165-7A5BF7BB752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TP030000300</Template>
  <TotalTime>0</TotalTime>
  <Words>38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TP030000300</vt:lpstr>
      <vt:lpstr>My Halloween Photo Album</vt:lpstr>
      <vt:lpstr>This is Me</vt:lpstr>
      <vt:lpstr>…and all my friends.</vt:lpstr>
      <vt:lpstr>Our Pumpkin</vt:lpstr>
      <vt:lpstr>My Mom Decorated Our House</vt:lpstr>
      <vt:lpstr>My Favorite Candy</vt:lpstr>
      <vt:lpstr>Our Party</vt:lpstr>
      <vt:lpstr>See you next year!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NAN</dc:creator>
  <cp:lastModifiedBy/>
  <cp:revision>1</cp:revision>
  <dcterms:created xsi:type="dcterms:W3CDTF">2010-10-13T22:40:10Z</dcterms:created>
  <dcterms:modified xsi:type="dcterms:W3CDTF">2010-10-13T23:06:49Z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TC300003009990</vt:lpwstr>
  </property>
</Properties>
</file>