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256" r:id="rId2"/>
    <p:sldId id="257" r:id="rId3"/>
    <p:sldId id="258" r:id="rId4"/>
    <p:sldId id="260" r:id="rId5"/>
    <p:sldId id="261" r:id="rId6"/>
    <p:sldId id="262" r:id="rId7"/>
    <p:sldId id="263" r:id="rId8"/>
    <p:sldId id="264" r:id="rId9"/>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30" autoAdjust="0"/>
    <p:restoredTop sz="87621" autoAdjust="0"/>
  </p:normalViewPr>
  <p:slideViewPr>
    <p:cSldViewPr>
      <p:cViewPr varScale="1">
        <p:scale>
          <a:sx n="86" d="100"/>
          <a:sy n="86" d="100"/>
        </p:scale>
        <p:origin x="-682" y="-72"/>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
  <c:chart>
    <c:autoTitleDeleted val="1"/>
    <c:plotArea>
      <c:layout/>
      <c:barChart>
        <c:barDir val="col"/>
        <c:grouping val="clustered"/>
        <c:ser>
          <c:idx val="0"/>
          <c:order val="0"/>
          <c:tx>
            <c:strRef>
              <c:f>Sheet1!$B$1</c:f>
              <c:strCache>
                <c:ptCount val="1"/>
                <c:pt idx="0">
                  <c:v>East</c:v>
                </c:pt>
              </c:strCache>
            </c:strRef>
          </c:tx>
          <c:dLbls>
            <c:numFmt formatCode="General" sourceLinked="0"/>
            <c:showVal val="1"/>
          </c:dLbls>
          <c:cat>
            <c:strRef>
              <c:f>Sheet1!$A$2:$A$5</c:f>
              <c:strCache>
                <c:ptCount val="4"/>
                <c:pt idx="0">
                  <c:v>1st Qtr</c:v>
                </c:pt>
                <c:pt idx="1">
                  <c:v>2nd Qtr</c:v>
                </c:pt>
                <c:pt idx="2">
                  <c:v>3rd Qtr</c:v>
                </c:pt>
                <c:pt idx="3">
                  <c:v>4th Qtr</c:v>
                </c:pt>
              </c:strCache>
            </c:strRef>
          </c:cat>
          <c:val>
            <c:numRef>
              <c:f>Sheet1!$B$2:$B$5</c:f>
              <c:numCache>
                <c:formatCode>General</c:formatCode>
                <c:ptCount val="4"/>
                <c:pt idx="0">
                  <c:v>20.399999999999999</c:v>
                </c:pt>
                <c:pt idx="1">
                  <c:v>27.4</c:v>
                </c:pt>
                <c:pt idx="2">
                  <c:v>90</c:v>
                </c:pt>
                <c:pt idx="3">
                  <c:v>20.399999999999999</c:v>
                </c:pt>
              </c:numCache>
            </c:numRef>
          </c:val>
        </c:ser>
        <c:ser>
          <c:idx val="1"/>
          <c:order val="1"/>
          <c:tx>
            <c:strRef>
              <c:f>Sheet1!$C$1</c:f>
              <c:strCache>
                <c:ptCount val="1"/>
                <c:pt idx="0">
                  <c:v>West</c:v>
                </c:pt>
              </c:strCache>
            </c:strRef>
          </c:tx>
          <c:dLbls>
            <c:numFmt formatCode="General" sourceLinked="0"/>
            <c:showVal val="1"/>
          </c:dLbls>
          <c:cat>
            <c:strRef>
              <c:f>Sheet1!$A$2:$A$5</c:f>
              <c:strCache>
                <c:ptCount val="4"/>
                <c:pt idx="0">
                  <c:v>1st Qtr</c:v>
                </c:pt>
                <c:pt idx="1">
                  <c:v>2nd Qtr</c:v>
                </c:pt>
                <c:pt idx="2">
                  <c:v>3rd Qtr</c:v>
                </c:pt>
                <c:pt idx="3">
                  <c:v>4th Qtr</c:v>
                </c:pt>
              </c:strCache>
            </c:strRef>
          </c:cat>
          <c:val>
            <c:numRef>
              <c:f>Sheet1!$C$2:$C$5</c:f>
              <c:numCache>
                <c:formatCode>General</c:formatCode>
                <c:ptCount val="4"/>
                <c:pt idx="0">
                  <c:v>30.6</c:v>
                </c:pt>
                <c:pt idx="1">
                  <c:v>38.6</c:v>
                </c:pt>
                <c:pt idx="2">
                  <c:v>34.6</c:v>
                </c:pt>
                <c:pt idx="3">
                  <c:v>31.6</c:v>
                </c:pt>
              </c:numCache>
            </c:numRef>
          </c:val>
        </c:ser>
        <c:ser>
          <c:idx val="2"/>
          <c:order val="2"/>
          <c:tx>
            <c:strRef>
              <c:f>Sheet1!$D$1</c:f>
              <c:strCache>
                <c:ptCount val="1"/>
                <c:pt idx="0">
                  <c:v>North</c:v>
                </c:pt>
              </c:strCache>
            </c:strRef>
          </c:tx>
          <c:dLbls>
            <c:numFmt formatCode="General" sourceLinked="0"/>
            <c:showVal val="1"/>
          </c:dLbls>
          <c:cat>
            <c:strRef>
              <c:f>Sheet1!$A$2:$A$5</c:f>
              <c:strCache>
                <c:ptCount val="4"/>
                <c:pt idx="0">
                  <c:v>1st Qtr</c:v>
                </c:pt>
                <c:pt idx="1">
                  <c:v>2nd Qtr</c:v>
                </c:pt>
                <c:pt idx="2">
                  <c:v>3rd Qtr</c:v>
                </c:pt>
                <c:pt idx="3">
                  <c:v>4th Qtr</c:v>
                </c:pt>
              </c:strCache>
            </c:strRef>
          </c:cat>
          <c:val>
            <c:numRef>
              <c:f>Sheet1!$D$2:$D$5</c:f>
              <c:numCache>
                <c:formatCode>General</c:formatCode>
                <c:ptCount val="4"/>
                <c:pt idx="0">
                  <c:v>45.9</c:v>
                </c:pt>
                <c:pt idx="1">
                  <c:v>46.9</c:v>
                </c:pt>
                <c:pt idx="2">
                  <c:v>45</c:v>
                </c:pt>
                <c:pt idx="3">
                  <c:v>43.9</c:v>
                </c:pt>
              </c:numCache>
            </c:numRef>
          </c:val>
        </c:ser>
        <c:overlap val="-25"/>
        <c:axId val="55279616"/>
        <c:axId val="55281152"/>
      </c:barChart>
      <c:catAx>
        <c:axId val="55279616"/>
        <c:scaling>
          <c:orientation val="minMax"/>
        </c:scaling>
        <c:axPos val="b"/>
        <c:majorTickMark val="none"/>
        <c:tickLblPos val="nextTo"/>
        <c:crossAx val="55281152"/>
        <c:crosses val="autoZero"/>
        <c:auto val="1"/>
        <c:lblAlgn val="ctr"/>
        <c:lblOffset val="100"/>
      </c:catAx>
      <c:valAx>
        <c:axId val="55281152"/>
        <c:scaling>
          <c:orientation val="minMax"/>
        </c:scaling>
        <c:delete val="1"/>
        <c:axPos val="l"/>
        <c:numFmt formatCode="General" sourceLinked="1"/>
        <c:tickLblPos val="none"/>
        <c:crossAx val="55279616"/>
        <c:crosses val="autoZero"/>
        <c:crossBetween val="between"/>
      </c:valAx>
    </c:plotArea>
    <c:legend>
      <c:legendPos val="t"/>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12/9/2009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9" name="Subtitle 8"/>
          <p:cNvSpPr>
            <a:spLocks noGrp="1"/>
          </p:cNvSpPr>
          <p:nvPr>
            <p:ph type="subTitle" idx="1"/>
          </p:nvPr>
        </p:nvSpPr>
        <p:spPr>
          <a:xfrm>
            <a:off x="2362200" y="4537528"/>
            <a:ext cx="6515100" cy="514350"/>
          </a:xfrm>
        </p:spPr>
        <p:txBody>
          <a:bodyPr anchor="ctr"/>
          <a:lstStyle>
            <a:lvl1pPr marL="0" indent="0" algn="l" eaLnBrk="1" latinLnBrk="0" hangingPunct="1">
              <a:buNone/>
              <a:defRPr kumimoji="0" sz="2800">
                <a:solidFill>
                  <a:srgbClr val="FFFFFF"/>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1" hangingPunct="1"/>
            <a:r>
              <a:rPr lang="en-US" smtClean="0"/>
              <a:t>Click to edit Master subtitle style</a:t>
            </a:r>
            <a:endParaRPr/>
          </a:p>
        </p:txBody>
      </p:sp>
      <p:sp>
        <p:nvSpPr>
          <p:cNvPr id="28" name="Date Placeholder 27"/>
          <p:cNvSpPr>
            <a:spLocks noGrp="1"/>
          </p:cNvSpPr>
          <p:nvPr>
            <p:ph type="dt" sz="half" idx="10"/>
          </p:nvPr>
        </p:nvSpPr>
        <p:spPr>
          <a:xfrm>
            <a:off x="76200" y="4551524"/>
            <a:ext cx="2057400" cy="514350"/>
          </a:xfrm>
        </p:spPr>
        <p:txBody>
          <a:bodyPr>
            <a:noAutofit/>
          </a:bodyPr>
          <a:lstStyle>
            <a:lvl1pPr algn="ctr" eaLnBrk="1" latinLnBrk="0" hangingPunct="1">
              <a:defRPr kumimoji="0" sz="2000">
                <a:solidFill>
                  <a:srgbClr val="FFFFFF"/>
                </a:solidFill>
              </a:defRPr>
            </a:lvl1pPr>
            <a:extLst/>
          </a:lstStyle>
          <a:p>
            <a:pPr algn="ctr"/>
            <a:fld id="{047E157E-8DCB-4F70-A0AF-5EB586A91DD4}" type="datetime1">
              <a:rPr kumimoji="0" lang="en-US" smtClean="0">
                <a:solidFill>
                  <a:srgbClr val="FFFFFF"/>
                </a:solidFill>
              </a:rPr>
              <a:pPr algn="ctr"/>
              <a:t>12/9/2009</a:t>
            </a:fld>
            <a:endParaRPr kumimoji="0"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eaLnBrk="1" latinLnBrk="0" hangingPunct="1">
              <a:defRPr kumimoji="0">
                <a:solidFill>
                  <a:schemeClr val="tx2"/>
                </a:solidFill>
              </a:defRPr>
            </a:lvl1pPr>
            <a:extLst/>
          </a:lstStyle>
          <a:p>
            <a:pPr algn="r"/>
            <a:endParaRPr kumimoji="0"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eaLnBrk="1" latinLnBrk="0" hangingPunct="1">
              <a:defRPr kumimoji="0">
                <a:solidFill>
                  <a:schemeClr val="tx2"/>
                </a:solidFill>
              </a:defRPr>
            </a:lvl1pPr>
            <a:extLst/>
          </a:lstStyle>
          <a:p>
            <a:fld id="{8F82E0A0-C266-4798-8C8F-B9F91E9DA37E}" type="slidenum">
              <a:rPr kumimoji="0" lang="en-US" smtClean="0">
                <a:solidFill>
                  <a:schemeClr val="tx2"/>
                </a:solidFill>
              </a:rPr>
              <a:pPr/>
              <a:t>‹#›</a:t>
            </a:fld>
            <a:endParaRPr kumimoji="0" lang="en-US"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eaLnBrk="1" latinLnBrk="0" hangingPunct="1">
              <a:defRPr kumimoji="0" cap="all" baseline="0"/>
            </a:lvl1pPr>
            <a:extLst/>
          </a:lstStyle>
          <a:p>
            <a:pPr eaLnBrk="1" latinLnBrk="1" hangingPunct="1"/>
            <a:r>
              <a:rPr lang="en-US" smtClean="0"/>
              <a:t>Click to edit Master 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pPr eaLnBrk="1" latinLnBrk="1" hangingPunct="1"/>
            <a:r>
              <a:rPr lang="en-US" smtClean="0"/>
              <a:t>Click to edit Master title style</a:t>
            </a:r>
            <a:endParaRPr/>
          </a:p>
        </p:txBody>
      </p:sp>
      <p:sp>
        <p:nvSpPr>
          <p:cNvPr id="3" name="Rectangle 2"/>
          <p:cNvSpPr>
            <a:spLocks noGrp="1"/>
          </p:cNvSpPr>
          <p:nvPr>
            <p:ph type="dt" sz="half" idx="10"/>
          </p:nvPr>
        </p:nvSpPr>
        <p:spPr/>
        <p:txBody>
          <a:bodyPr/>
          <a:lstStyle>
            <a:extLst/>
          </a:lstStyle>
          <a:p>
            <a:fld id="{E4606EA6-EFEA-4C30-9264-4F9291A5780D}" type="datetime1">
              <a:rPr kumimoji="0" lang="en-US" smtClean="0"/>
              <a:pPr/>
              <a:t>12/9/2009</a:t>
            </a:fld>
            <a:endParaRPr kumimoji="0" lang="en-US"/>
          </a:p>
        </p:txBody>
      </p:sp>
      <p:sp>
        <p:nvSpPr>
          <p:cNvPr id="4" name="Rectangle 3"/>
          <p:cNvSpPr>
            <a:spLocks noGrp="1"/>
          </p:cNvSpPr>
          <p:nvPr>
            <p:ph type="ftr" sz="quarter" idx="11"/>
          </p:nvPr>
        </p:nvSpPr>
        <p:spPr/>
        <p:txBody>
          <a:bodyPr/>
          <a:lstStyle>
            <a:extLst/>
          </a:lstStyle>
          <a:p>
            <a:endParaRPr kumimoji="0" lang="en-US"/>
          </a:p>
        </p:txBody>
      </p:sp>
      <p:sp>
        <p:nvSpPr>
          <p:cNvPr id="5" name="Rectangle 4"/>
          <p:cNvSpPr>
            <a:spLocks noGrp="1"/>
          </p:cNvSpPr>
          <p:nvPr>
            <p:ph type="sldNum" sz="quarter" idx="12"/>
          </p:nvPr>
        </p:nvSpPr>
        <p:spPr/>
        <p:txBody>
          <a:bodyPr/>
          <a:lstStyle>
            <a:extLst/>
          </a:lstStyle>
          <a:p>
            <a:pPr algn="ctr"/>
            <a:fld id="{8F82E0A0-C266-4798-8C8F-B9F91E9DA37E}" type="slidenum">
              <a:rPr kumimoji="0" lang="en-US" sz="1400" b="1" smtClean="0">
                <a:solidFill>
                  <a:srgbClr val="FFFFFF"/>
                </a:solidFill>
              </a:rPr>
              <a:pPr algn="ctr"/>
              <a:t>‹#›</a:t>
            </a:fld>
            <a:endParaRPr kumimoji="0" lang="en-US"/>
          </a:p>
        </p:txBody>
      </p:sp>
      <p:sp>
        <p:nvSpPr>
          <p:cNvPr id="7" name="Rectangle 6"/>
          <p:cNvSpPr>
            <a:spLocks noGrp="1"/>
          </p:cNvSpPr>
          <p:nvPr>
            <p:ph sz="quarter" idx="13"/>
          </p:nvPr>
        </p:nvSpPr>
        <p:spPr>
          <a:xfrm>
            <a:off x="609600" y="1352550"/>
            <a:ext cx="8153400" cy="3276600"/>
          </a:xfrm>
        </p:spPr>
        <p:txBody>
          <a:bodyPr/>
          <a:lstStyle>
            <a:extLst/>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eaLnBrk="1" latinLnBrk="0" hangingPunct="1">
              <a:buNone/>
              <a:defRPr kumimoji="0" sz="2800">
                <a:solidFill>
                  <a:schemeClr val="tx2"/>
                </a:solidFill>
              </a:defRPr>
            </a:lvl1pPr>
            <a:lvl2pPr eaLnBrk="1" latinLnBrk="0" hangingPunct="1">
              <a:buNone/>
              <a:defRPr kumimoji="0" sz="1800">
                <a:solidFill>
                  <a:schemeClr val="tx1">
                    <a:tint val="75000"/>
                  </a:schemeClr>
                </a:solidFill>
              </a:defRPr>
            </a:lvl2pPr>
            <a:lvl3pPr eaLnBrk="1" latinLnBrk="0" hangingPunct="1">
              <a:buNone/>
              <a:defRPr kumimoji="0" sz="1600">
                <a:solidFill>
                  <a:schemeClr val="tx1">
                    <a:tint val="75000"/>
                  </a:schemeClr>
                </a:solidFill>
              </a:defRPr>
            </a:lvl3pPr>
            <a:lvl4pPr eaLnBrk="1" latinLnBrk="0" hangingPunct="1">
              <a:buNone/>
              <a:defRPr kumimoji="0" sz="1400">
                <a:solidFill>
                  <a:schemeClr val="tx1">
                    <a:tint val="75000"/>
                  </a:schemeClr>
                </a:solidFill>
              </a:defRPr>
            </a:lvl4pPr>
            <a:lvl5pPr eaLnBrk="1" latinLnBrk="0" hangingPunct="1">
              <a:buNone/>
              <a:defRPr kumimoji="0" sz="1400">
                <a:solidFill>
                  <a:schemeClr val="tx1">
                    <a:tint val="75000"/>
                  </a:schemeClr>
                </a:solidFill>
              </a:defRPr>
            </a:lvl5pPr>
            <a:extLst/>
          </a:lstStyle>
          <a:p>
            <a:pPr lvl="0" eaLnBrk="1" latinLnBrk="1" hangingPunct="1"/>
            <a:r>
              <a:rPr lang="en-US" smtClean="0"/>
              <a:t>Click to edit Master text styles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2" name="Title 1"/>
          <p:cNvSpPr>
            <a:spLocks noGrp="1"/>
          </p:cNvSpPr>
          <p:nvPr>
            <p:ph type="title" hasCustomPrompt="1"/>
          </p:nvPr>
        </p:nvSpPr>
        <p:spPr>
          <a:xfrm>
            <a:off x="1371600" y="1200150"/>
            <a:ext cx="7620000" cy="742950"/>
          </a:xfrm>
        </p:spPr>
        <p:txBody>
          <a:bodyPr/>
          <a:lstStyle>
            <a:lvl1pPr algn="l" eaLnBrk="1" latinLnBrk="0" hangingPunct="1">
              <a:buNone/>
              <a:defRPr kumimoji="0" sz="4400" b="0" cap="none">
                <a:solidFill>
                  <a:srgbClr val="FFFFFF"/>
                </a:solidFill>
              </a:defRPr>
            </a:lvl1pPr>
            <a:extLst/>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extLst/>
          </a:lstStyle>
          <a:p>
            <a:fld id="{6FCF9F07-3BC7-4570-B054-79111B0A380C}" type="datetime1">
              <a:rPr kumimoji="0" lang="en-US" smtClean="0"/>
              <a:pPr/>
              <a:t>12/9/2009</a:t>
            </a:fld>
            <a:endParaRPr kumimoji="0"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eaLnBrk="1" latinLnBrk="0" hangingPunct="1">
              <a:defRPr kumimoji="0" sz="2400">
                <a:solidFill>
                  <a:srgbClr val="FFFFFF"/>
                </a:solidFill>
              </a:defRPr>
            </a:lvl1pPr>
            <a:extLst/>
          </a:lstStyle>
          <a:p>
            <a:pPr algn="ctr"/>
            <a:fld id="{8F82E0A0-C266-4798-8C8F-B9F91E9DA37E}" type="slidenum">
              <a:rPr kumimoji="0" lang="en-US" sz="2400" b="1" smtClean="0">
                <a:solidFill>
                  <a:srgbClr val="FFFFFF"/>
                </a:solidFill>
              </a:rPr>
              <a:pPr algn="ctr"/>
              <a:t>‹#›</a:t>
            </a:fld>
            <a:endParaRPr kumimoji="0" lang="en-US" sz="2400" dirty="0">
              <a:solidFill>
                <a:srgbClr val="FFFFFF"/>
              </a:solidFill>
            </a:endParaRPr>
          </a:p>
        </p:txBody>
      </p:sp>
      <p:sp>
        <p:nvSpPr>
          <p:cNvPr id="14" name="Footer Placeholder 13"/>
          <p:cNvSpPr>
            <a:spLocks noGrp="1"/>
          </p:cNvSpPr>
          <p:nvPr>
            <p:ph type="ftr" sz="quarter" idx="12"/>
          </p:nvPr>
        </p:nvSpPr>
        <p:spPr/>
        <p:txBody>
          <a:bodyPr/>
          <a:lstStyle>
            <a:extLst/>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1" hangingPunct="1"/>
            <a:r>
              <a:rPr lang="en-US" smtClean="0"/>
              <a:t>Click to edit Master title style</a:t>
            </a:r>
            <a:endParaRPr/>
          </a:p>
        </p:txBody>
      </p:sp>
      <p:sp>
        <p:nvSpPr>
          <p:cNvPr id="9" name="Content Placeholder 8"/>
          <p:cNvSpPr>
            <a:spLocks noGrp="1"/>
          </p:cNvSpPr>
          <p:nvPr>
            <p:ph sz="quarter" idx="13"/>
          </p:nvPr>
        </p:nvSpPr>
        <p:spPr>
          <a:xfrm>
            <a:off x="609600" y="1352551"/>
            <a:ext cx="3886200" cy="3268624"/>
          </a:xfrm>
        </p:spPr>
        <p:txBody>
          <a:bodyPr/>
          <a:lstStyle>
            <a:extLst/>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
        <p:nvSpPr>
          <p:cNvPr id="11" name="Content Placeholder 10"/>
          <p:cNvSpPr>
            <a:spLocks noGrp="1"/>
          </p:cNvSpPr>
          <p:nvPr>
            <p:ph sz="quarter" idx="14"/>
          </p:nvPr>
        </p:nvSpPr>
        <p:spPr>
          <a:xfrm>
            <a:off x="4844901" y="1352549"/>
            <a:ext cx="3886200" cy="3268625"/>
          </a:xfrm>
        </p:spPr>
        <p:txBody>
          <a:bodyPr/>
          <a:lstStyle>
            <a:extLst/>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
        <p:nvSpPr>
          <p:cNvPr id="8" name="Date Placeholder 7"/>
          <p:cNvSpPr>
            <a:spLocks noGrp="1"/>
          </p:cNvSpPr>
          <p:nvPr>
            <p:ph type="dt" sz="half" idx="15"/>
          </p:nvPr>
        </p:nvSpPr>
        <p:spPr/>
        <p:txBody>
          <a:bodyPr rtlCol="0"/>
          <a:lstStyle>
            <a:extLst/>
          </a:lstStyle>
          <a:p>
            <a:fld id="{E4606EA6-EFEA-4C30-9264-4F9291A5780D}" type="datetime1">
              <a:rPr kumimoji="0" lang="en-US" smtClean="0"/>
              <a:pPr/>
              <a:t>12/9/2009</a:t>
            </a:fld>
            <a:endParaRPr kumimoji="0" lang="en-US"/>
          </a:p>
        </p:txBody>
      </p:sp>
      <p:sp>
        <p:nvSpPr>
          <p:cNvPr id="10" name="Slide Number Placeholder 9"/>
          <p:cNvSpPr>
            <a:spLocks noGrp="1"/>
          </p:cNvSpPr>
          <p:nvPr>
            <p:ph type="sldNum" sz="quarter" idx="16"/>
          </p:nvPr>
        </p:nvSpPr>
        <p:spPr/>
        <p:txBody>
          <a:bodyPr rtlCol="0"/>
          <a:lstStyle>
            <a:extLst/>
          </a:lstStyle>
          <a:p>
            <a:pPr algn="ctr"/>
            <a:fld id="{8F82E0A0-C266-4798-8C8F-B9F91E9DA37E}" type="slidenum">
              <a:rPr kumimoji="0" lang="en-US" sz="1400" b="1" smtClean="0">
                <a:solidFill>
                  <a:srgbClr val="FFFFFF"/>
                </a:solidFill>
              </a:rPr>
              <a:pPr algn="ctr"/>
              <a:t>‹#›</a:t>
            </a:fld>
            <a:endParaRPr kumimoji="0" lang="en-US"/>
          </a:p>
        </p:txBody>
      </p:sp>
      <p:sp>
        <p:nvSpPr>
          <p:cNvPr id="12" name="Footer Placeholder 11"/>
          <p:cNvSpPr>
            <a:spLocks noGrp="1"/>
          </p:cNvSpPr>
          <p:nvPr>
            <p:ph type="ftr" sz="quarter" idx="17"/>
          </p:nvPr>
        </p:nvSpPr>
        <p:spPr/>
        <p:txBody>
          <a:bodyPr rtlCol="0"/>
          <a:lstStyle>
            <a:extLst/>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eaLnBrk="1" latinLnBrk="0" hangingPunct="1">
              <a:defRPr kumimoji="0"/>
            </a:lvl1pPr>
            <a:extLst/>
          </a:lstStyle>
          <a:p>
            <a:pPr eaLnBrk="1" latinLnBrk="1" hangingPunct="1"/>
            <a:r>
              <a:rPr lang="en-US" smtClean="0"/>
              <a:t>Click to edit Master title style</a:t>
            </a:r>
            <a:endParaRPr/>
          </a:p>
        </p:txBody>
      </p:sp>
      <p:sp>
        <p:nvSpPr>
          <p:cNvPr id="11" name="Content Placeholder 10"/>
          <p:cNvSpPr>
            <a:spLocks noGrp="1"/>
          </p:cNvSpPr>
          <p:nvPr>
            <p:ph sz="quarter" idx="13"/>
          </p:nvPr>
        </p:nvSpPr>
        <p:spPr>
          <a:xfrm>
            <a:off x="609600" y="1919818"/>
            <a:ext cx="3886200" cy="2628900"/>
          </a:xfrm>
        </p:spPr>
        <p:txBody>
          <a:bodyPr/>
          <a:lstStyle>
            <a:extLst/>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
        <p:nvSpPr>
          <p:cNvPr id="13" name="Content Placeholder 12"/>
          <p:cNvSpPr>
            <a:spLocks noGrp="1"/>
          </p:cNvSpPr>
          <p:nvPr>
            <p:ph sz="quarter" idx="14"/>
          </p:nvPr>
        </p:nvSpPr>
        <p:spPr>
          <a:xfrm>
            <a:off x="4800600" y="1919818"/>
            <a:ext cx="3886200" cy="2628900"/>
          </a:xfrm>
        </p:spPr>
        <p:txBody>
          <a:bodyPr/>
          <a:lstStyle>
            <a:extLst/>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
        <p:nvSpPr>
          <p:cNvPr id="10" name="Date Placeholder 9"/>
          <p:cNvSpPr>
            <a:spLocks noGrp="1"/>
          </p:cNvSpPr>
          <p:nvPr>
            <p:ph type="dt" sz="half" idx="15"/>
          </p:nvPr>
        </p:nvSpPr>
        <p:spPr/>
        <p:txBody>
          <a:bodyPr rtlCol="0"/>
          <a:lstStyle>
            <a:extLst/>
          </a:lstStyle>
          <a:p>
            <a:fld id="{E4606EA6-EFEA-4C30-9264-4F9291A5780D}" type="datetime1">
              <a:rPr kumimoji="0" lang="en-US" smtClean="0"/>
              <a:pPr/>
              <a:t>12/9/2009</a:t>
            </a:fld>
            <a:endParaRPr kumimoji="0" lang="en-US"/>
          </a:p>
        </p:txBody>
      </p:sp>
      <p:sp>
        <p:nvSpPr>
          <p:cNvPr id="12" name="Slide Number Placeholder 11"/>
          <p:cNvSpPr>
            <a:spLocks noGrp="1"/>
          </p:cNvSpPr>
          <p:nvPr>
            <p:ph type="sldNum" sz="quarter" idx="16"/>
          </p:nvPr>
        </p:nvSpPr>
        <p:spPr/>
        <p:txBody>
          <a:bodyPr rtlCol="0"/>
          <a:lstStyle>
            <a:extLst/>
          </a:lstStyle>
          <a:p>
            <a:pPr algn="ctr"/>
            <a:fld id="{8F82E0A0-C266-4798-8C8F-B9F91E9DA37E}" type="slidenum">
              <a:rPr kumimoji="0" lang="en-US" sz="1400" b="1" smtClean="0">
                <a:solidFill>
                  <a:srgbClr val="FFFFFF"/>
                </a:solidFill>
              </a:rPr>
              <a:pPr algn="ctr"/>
              <a:t>‹#›</a:t>
            </a:fld>
            <a:endParaRPr kumimoji="0" lang="en-US"/>
          </a:p>
        </p:txBody>
      </p:sp>
      <p:sp>
        <p:nvSpPr>
          <p:cNvPr id="14" name="Footer Placeholder 13"/>
          <p:cNvSpPr>
            <a:spLocks noGrp="1"/>
          </p:cNvSpPr>
          <p:nvPr>
            <p:ph type="ftr" sz="quarter" idx="17"/>
          </p:nvPr>
        </p:nvSpPr>
        <p:spPr/>
        <p:txBody>
          <a:bodyPr rtlCol="0"/>
          <a:lstStyle>
            <a:extLst/>
          </a:lstStyle>
          <a:p>
            <a:endParaRPr kumimoji="0"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eaLnBrk="1" latinLnBrk="0" hangingPunct="1">
              <a:buFontTx/>
              <a:buNone/>
              <a:defRPr kumimoji="0" sz="2000" b="1">
                <a:solidFill>
                  <a:srgbClr val="FFFFFF"/>
                </a:solidFill>
              </a:defRPr>
            </a:lvl1pPr>
            <a:extLst/>
          </a:lstStyle>
          <a:p>
            <a:pPr lvl="0" eaLnBrk="1" latinLnBrk="1" hangingPunct="1"/>
            <a:r>
              <a:rPr lang="en-US" smtClean="0"/>
              <a:t>Click to 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eaLnBrk="1" latinLnBrk="0" hangingPunct="1">
              <a:buFontTx/>
              <a:buNone/>
              <a:defRPr kumimoji="0" sz="2000" b="1">
                <a:solidFill>
                  <a:srgbClr val="FFFFFF"/>
                </a:solidFill>
              </a:defRPr>
            </a:lvl1pPr>
            <a:extLst/>
          </a:lstStyle>
          <a:p>
            <a:pPr lvl="0" eaLnBrk="1" latinLnBrk="1" hangingPunct="1"/>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1" hangingPunct="1"/>
            <a:r>
              <a:rPr lang="en-US" smtClean="0"/>
              <a:t>Click to edit Master title style</a:t>
            </a:r>
            <a:endParaRPr/>
          </a:p>
        </p:txBody>
      </p:sp>
      <p:sp>
        <p:nvSpPr>
          <p:cNvPr id="3" name="Date Placeholder 2"/>
          <p:cNvSpPr>
            <a:spLocks noGrp="1"/>
          </p:cNvSpPr>
          <p:nvPr>
            <p:ph type="dt" sz="half" idx="10"/>
          </p:nvPr>
        </p:nvSpPr>
        <p:spPr/>
        <p:txBody>
          <a:bodyPr/>
          <a:lstStyle>
            <a:extLst/>
          </a:lstStyle>
          <a:p>
            <a:fld id="{6DFADB5D-B7A0-47E3-AD2D-B1A6F8614213}" type="datetime1">
              <a:rPr kumimoji="0" lang="en-US" smtClean="0"/>
              <a:pPr/>
              <a:t>12/9/2009</a:t>
            </a:fld>
            <a:endParaRPr kumimoji="0"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lvl1pPr eaLnBrk="1" latinLnBrk="0" hangingPunct="1">
              <a:defRPr kumimoji="0">
                <a:solidFill>
                  <a:srgbClr val="FFFFFF"/>
                </a:solidFill>
              </a:defRPr>
            </a:lvl1pPr>
            <a:extLst/>
          </a:lstStyle>
          <a:p>
            <a:fld id="{A3F7CB7D-F184-43C7-B6FD-03D728E1BBFF}" type="slidenum">
              <a:rPr kumimoji="0" lang="en-US" smtClean="0">
                <a:solidFill>
                  <a:srgbClr val="FFFFFF"/>
                </a:solidFill>
              </a:rPr>
              <a:pPr/>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968126-03FC-49C0-B9B8-2B561CCC3D90}" type="datetime1">
              <a:rPr kumimoji="0" lang="en-US" smtClean="0"/>
              <a:pPr/>
              <a:t>12/9/2009</a:t>
            </a:fld>
            <a:endParaRPr kumimoji="0" lang="en-US"/>
          </a:p>
        </p:txBody>
      </p:sp>
      <p:sp>
        <p:nvSpPr>
          <p:cNvPr id="3" name="Footer Placeholder 2"/>
          <p:cNvSpPr>
            <a:spLocks noGrp="1"/>
          </p:cNvSpPr>
          <p:nvPr>
            <p:ph type="ftr" sz="quarter" idx="11"/>
          </p:nvPr>
        </p:nvSpPr>
        <p:spPr/>
        <p:txBody>
          <a:bodyPr/>
          <a:lstStyle>
            <a:extLst/>
          </a:lstStyle>
          <a:p>
            <a:endParaRPr kumimoji="0" lang="en-US" dirty="0"/>
          </a:p>
        </p:txBody>
      </p:sp>
      <p:sp>
        <p:nvSpPr>
          <p:cNvPr id="4" name="Slide Number Placeholder 3"/>
          <p:cNvSpPr>
            <a:spLocks noGrp="1"/>
          </p:cNvSpPr>
          <p:nvPr>
            <p:ph type="sldNum" sz="quarter" idx="12"/>
          </p:nvPr>
        </p:nvSpPr>
        <p:spPr>
          <a:xfrm>
            <a:off x="0" y="4686300"/>
            <a:ext cx="533400" cy="285750"/>
          </a:xfrm>
        </p:spPr>
        <p:txBody>
          <a:bodyPr/>
          <a:lstStyle>
            <a:lvl1pPr eaLnBrk="1" latinLnBrk="0" hangingPunct="1">
              <a:defRPr kumimoji="0">
                <a:solidFill>
                  <a:schemeClr val="tx2"/>
                </a:solidFill>
              </a:defRPr>
            </a:lvl1pPr>
            <a:extLst/>
          </a:lstStyle>
          <a:p>
            <a:fld id="{A3F7CB7D-F184-43C7-B6FD-03D728E1BBFF}" type="slidenum">
              <a:rPr kumimoji="0" lang="en-US" smtClean="0">
                <a:solidFill>
                  <a:schemeClr val="tx2"/>
                </a:solidFill>
              </a:rPr>
              <a:pPr/>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eaLnBrk="1" latinLnBrk="0" hangingPunct="1">
              <a:buNone/>
              <a:defRPr kumimoji="0" sz="4200" b="0"/>
            </a:lvl1pPr>
            <a:extLst/>
          </a:lstStyle>
          <a:p>
            <a:pPr eaLnBrk="1" latinLnBrk="1" hangingPunct="1"/>
            <a:r>
              <a:rPr lang="en-US" smtClean="0"/>
              <a:t>Click to edit Master title style</a:t>
            </a:r>
            <a:endParaRPr/>
          </a:p>
        </p:txBody>
      </p:sp>
      <p:sp>
        <p:nvSpPr>
          <p:cNvPr id="5" name="Date Placeholder 4"/>
          <p:cNvSpPr>
            <a:spLocks noGrp="1"/>
          </p:cNvSpPr>
          <p:nvPr>
            <p:ph type="dt" sz="half" idx="10"/>
          </p:nvPr>
        </p:nvSpPr>
        <p:spPr/>
        <p:txBody>
          <a:bodyPr/>
          <a:lstStyle>
            <a:extLst/>
          </a:lstStyle>
          <a:p>
            <a:fld id="{F49A8198-4617-485E-9585-4840B69DBBA6}" type="datetime1">
              <a:rPr kumimoji="0" lang="en-US" smtClean="0"/>
              <a:pPr/>
              <a:t>12/9/2009</a:t>
            </a:fld>
            <a:endParaRPr kumimoji="0"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lvl1pPr eaLnBrk="1" latinLnBrk="0" hangingPunct="1">
              <a:defRPr kumimoji="0">
                <a:solidFill>
                  <a:srgbClr val="FFFFFF"/>
                </a:solidFill>
              </a:defRPr>
            </a:lvl1pPr>
            <a:extLst/>
          </a:lstStyle>
          <a:p>
            <a:fld id="{A3F7CB7D-F184-43C7-B6FD-03D728E1BBFF}" type="slidenum">
              <a:rPr kumimoji="0" lang="en-US" smtClean="0">
                <a:solidFill>
                  <a:srgbClr val="FFFFFF"/>
                </a:solidFill>
              </a:rPr>
              <a:pPr/>
              <a:t>‹#›</a:t>
            </a:fld>
            <a:endParaRPr kumimoji="0"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eaLnBrk="1" latinLnBrk="0" hangingPunct="1">
              <a:spcAft>
                <a:spcPts val="1000"/>
              </a:spcAft>
              <a:buNone/>
              <a:defRPr kumimoji="0" sz="1800"/>
            </a:lvl1pPr>
            <a:lvl2pPr eaLnBrk="1" latinLnBrk="0" hangingPunct="1">
              <a:buNone/>
              <a:defRPr kumimoji="0" sz="1200"/>
            </a:lvl2pPr>
            <a:lvl3pPr eaLnBrk="1" latinLnBrk="0" hangingPunct="1">
              <a:buNone/>
              <a:defRPr kumimoji="0" sz="1000"/>
            </a:lvl3pPr>
            <a:lvl4pPr eaLnBrk="1" latinLnBrk="0" hangingPunct="1">
              <a:buNone/>
              <a:defRPr kumimoji="0" sz="900"/>
            </a:lvl4pPr>
            <a:lvl5pPr eaLnBrk="1" latinLnBrk="0" hangingPunct="1">
              <a:buNone/>
              <a:defRPr kumimoji="0" sz="900"/>
            </a:lvl5pPr>
            <a:extLst/>
          </a:lstStyle>
          <a:p>
            <a:pPr lvl="0" eaLnBrk="1" latinLnBrk="1" hangingPunct="1"/>
            <a:r>
              <a:rPr lang="en-US" smtClean="0"/>
              <a:t>Click to edit Master text styles</a:t>
            </a:r>
          </a:p>
        </p:txBody>
      </p:sp>
      <p:sp>
        <p:nvSpPr>
          <p:cNvPr id="9" name="Content Placeholder 8"/>
          <p:cNvSpPr>
            <a:spLocks noGrp="1"/>
          </p:cNvSpPr>
          <p:nvPr>
            <p:ph sz="quarter" idx="13"/>
          </p:nvPr>
        </p:nvSpPr>
        <p:spPr>
          <a:xfrm>
            <a:off x="2362200" y="1428750"/>
            <a:ext cx="6400800" cy="3200400"/>
          </a:xfrm>
        </p:spPr>
        <p:txBody>
          <a:bodyPr/>
          <a:lstStyle>
            <a:extLst/>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eaLnBrk="1" latinLnBrk="0" hangingPunct="1">
              <a:buNone/>
              <a:defRPr kumimoji="0" sz="3200"/>
            </a:lvl1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00200" y="4114800"/>
            <a:ext cx="7315200" cy="514350"/>
          </a:xfrm>
        </p:spPr>
        <p:txBody>
          <a:bodyPr/>
          <a:lstStyle>
            <a:lvl1pPr marL="0" indent="0" eaLnBrk="1" latinLnBrk="0" hangingPunct="1">
              <a:buFontTx/>
              <a:buNone/>
              <a:defRPr kumimoji="0" sz="1700"/>
            </a:lvl1pPr>
            <a:lvl2pPr eaLnBrk="1" latinLnBrk="0" hangingPunct="1">
              <a:buFontTx/>
              <a:buNone/>
              <a:defRPr kumimoji="0" sz="1200"/>
            </a:lvl2pPr>
            <a:lvl3pPr eaLnBrk="1" latinLnBrk="0" hangingPunct="1">
              <a:buFontTx/>
              <a:buNone/>
              <a:defRPr kumimoji="0" sz="1000"/>
            </a:lvl3pPr>
            <a:lvl4pPr eaLnBrk="1" latinLnBrk="0" hangingPunct="1">
              <a:buFontTx/>
              <a:buNone/>
              <a:defRPr kumimoji="0" sz="900"/>
            </a:lvl4pPr>
            <a:lvl5pPr eaLnBrk="1" latinLnBrk="0" hangingPunct="1">
              <a:buFontTx/>
              <a:buNone/>
              <a:defRPr kumimoji="0" sz="900"/>
            </a:lvl5pPr>
            <a:extLst/>
          </a:lstStyle>
          <a:p>
            <a:pPr lvl="0" eaLnBrk="1" latinLnBrk="1" hangingPunct="1"/>
            <a:r>
              <a:rPr lang="en-US" smtClean="0"/>
              <a:t>Click to edit Master text styles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sz="2800" b="0">
                <a:solidFill>
                  <a:srgbClr val="FFFFFF"/>
                </a:solidFill>
              </a:defRPr>
            </a:lvl1pPr>
            <a:extLst/>
          </a:lstStyle>
          <a:p>
            <a:pPr eaLnBrk="1" latinLnBrk="1" hangingPunct="1"/>
            <a:r>
              <a:rPr lang="en-US" smtClean="0"/>
              <a:t>Click to edit Master title style</a:t>
            </a:r>
            <a:endParaRPr/>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12" name="Date Placeholder 11"/>
          <p:cNvSpPr>
            <a:spLocks noGrp="1"/>
          </p:cNvSpPr>
          <p:nvPr>
            <p:ph type="dt" sz="half" idx="10"/>
          </p:nvPr>
        </p:nvSpPr>
        <p:spPr>
          <a:xfrm>
            <a:off x="6248400" y="4686300"/>
            <a:ext cx="2667000" cy="273844"/>
          </a:xfrm>
        </p:spPr>
        <p:txBody>
          <a:bodyPr rtlCol="0"/>
          <a:lstStyle>
            <a:extLst/>
          </a:lstStyle>
          <a:p>
            <a:fld id="{E4606EA6-EFEA-4C30-9264-4F9291A5780D}" type="datetime1">
              <a:rPr kumimoji="0" lang="en-US" smtClean="0"/>
              <a:pPr/>
              <a:t>12/9/2009</a:t>
            </a:fld>
            <a:endParaRPr kumimoji="0" lang="en-US"/>
          </a:p>
        </p:txBody>
      </p:sp>
      <p:sp>
        <p:nvSpPr>
          <p:cNvPr id="13" name="Slide Number Placeholder 12"/>
          <p:cNvSpPr>
            <a:spLocks noGrp="1"/>
          </p:cNvSpPr>
          <p:nvPr>
            <p:ph type="sldNum" sz="quarter" idx="11"/>
          </p:nvPr>
        </p:nvSpPr>
        <p:spPr>
          <a:xfrm>
            <a:off x="0" y="3500437"/>
            <a:ext cx="1447800" cy="497684"/>
          </a:xfrm>
        </p:spPr>
        <p:txBody>
          <a:bodyPr rtlCol="0"/>
          <a:lstStyle>
            <a:lvl1pPr eaLnBrk="1" latinLnBrk="0" hangingPunct="1">
              <a:defRPr kumimoji="0" sz="2800"/>
            </a:lvl1pPr>
            <a:extLst/>
          </a:lstStyle>
          <a:p>
            <a:pPr algn="ctr"/>
            <a:fld id="{8F82E0A0-C266-4798-8C8F-B9F91E9DA37E}" type="slidenum">
              <a:rPr kumimoji="0" lang="en-US" sz="2800" b="1" smtClean="0">
                <a:solidFill>
                  <a:srgbClr val="FFFFFF"/>
                </a:solidFill>
              </a:rPr>
              <a:pPr algn="ctr"/>
              <a:t>‹#›</a:t>
            </a:fld>
            <a:endParaRPr kumimoji="0" lang="en-US" sz="2800" dirty="0"/>
          </a:p>
        </p:txBody>
      </p:sp>
      <p:sp>
        <p:nvSpPr>
          <p:cNvPr id="14" name="Footer Placeholder 13"/>
          <p:cNvSpPr>
            <a:spLocks noGrp="1"/>
          </p:cNvSpPr>
          <p:nvPr>
            <p:ph type="ftr" sz="quarter" idx="12"/>
          </p:nvPr>
        </p:nvSpPr>
        <p:spPr>
          <a:xfrm>
            <a:off x="1600200" y="4686155"/>
            <a:ext cx="4572000" cy="273844"/>
          </a:xfrm>
        </p:spPr>
        <p:txBody>
          <a:bodyPr rtlCol="0"/>
          <a:lstStyle>
            <a:extLst/>
          </a:lstStyle>
          <a:p>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extLst/>
          </a:lstStyle>
          <a:p>
            <a:pPr lvl="0" eaLnBrk="1" latinLnBrk="1" hangingPunct="1"/>
            <a:r>
              <a:rPr kumimoji="0" lang="en-US" smtClean="0"/>
              <a:t>Click to edit Master text styles</a:t>
            </a:r>
          </a:p>
          <a:p>
            <a:pPr lvl="1" eaLnBrk="1" latinLnBrk="1" hangingPunct="1"/>
            <a:r>
              <a:rPr kumimoji="0" lang="en-US" smtClean="0"/>
              <a:t>Second level</a:t>
            </a:r>
          </a:p>
          <a:p>
            <a:pPr lvl="2" eaLnBrk="1" latinLnBrk="1" hangingPunct="1"/>
            <a:r>
              <a:rPr kumimoji="0" lang="en-US" smtClean="0"/>
              <a:t>Third level</a:t>
            </a:r>
          </a:p>
          <a:p>
            <a:pPr lvl="3" eaLnBrk="1" latinLnBrk="1" hangingPunct="1"/>
            <a:r>
              <a:rPr kumimoji="0" lang="en-US" smtClean="0"/>
              <a:t>Fourth level</a:t>
            </a:r>
          </a:p>
          <a:p>
            <a:pPr lvl="4" eaLnBrk="1" latinLnBrk="1" hangingPunct="1"/>
            <a:r>
              <a:rPr kumimoji="0" lang="en-US" smtClean="0"/>
              <a:t>Fifth level</a:t>
            </a:r>
            <a:endParaRPr kumimoji="0" lang="en-US"/>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sz="1400">
                <a:solidFill>
                  <a:schemeClr val="tx2"/>
                </a:solidFill>
              </a:defRPr>
            </a:lvl1pPr>
            <a:extLst/>
          </a:lstStyle>
          <a:p>
            <a:fld id="{E4606EA6-EFEA-4C30-9264-4F9291A5780D}" type="datetime1">
              <a:rPr kumimoji="0" lang="en-US" smtClean="0"/>
              <a:pPr/>
              <a:t>12/9/2009</a:t>
            </a:fld>
            <a:endParaRPr kumimoji="0"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sz="1400">
                <a:solidFill>
                  <a:schemeClr val="tx2"/>
                </a:solidFill>
              </a:defRPr>
            </a:lvl1pPr>
            <a:extLst/>
          </a:lstStyle>
          <a:p>
            <a:pPr algn="r"/>
            <a:endParaRPr kumimoji="0"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eaLnBrk="1" latinLnBrk="0" hangingPunct="1">
              <a:defRPr kumimoji="0" sz="1400" b="1">
                <a:solidFill>
                  <a:srgbClr val="FFFFFF"/>
                </a:solidFill>
              </a:defRPr>
            </a:lvl1pPr>
            <a:extLst/>
          </a:lstStyle>
          <a:p>
            <a:pPr algn="ctr"/>
            <a:fld id="{8F82E0A0-C266-4798-8C8F-B9F91E9DA37E}" type="slidenum">
              <a:rPr kumimoji="0" lang="en-US" sz="1400" b="1" smtClean="0">
                <a:solidFill>
                  <a:srgbClr val="FFFFFF"/>
                </a:solidFill>
              </a:rPr>
              <a:pPr algn="ctr"/>
              <a:t>‹#›</a:t>
            </a:fld>
            <a:endParaRPr kumimoji="0" lang="en-US"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extLst/>
          </a:lstStyle>
          <a:p>
            <a:pPr eaLnBrk="1" latinLnBrk="1" hangingPunct="1"/>
            <a:r>
              <a:rPr kumimoji="0" lang="en-US" smtClean="0"/>
              <a:t>Click to edit Master title style</a:t>
            </a:r>
            <a:endParaRPr kumimoji="0" lang="en-US" smtClean="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kumimoji="0"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p:nvPr>
        </p:nvSpPr>
        <p:spPr/>
        <p:txBody>
          <a:bodyPr/>
          <a:lstStyle>
            <a:extLst/>
          </a:lstStyle>
          <a:p>
            <a:r>
              <a:rPr lang="en-US" dirty="0" smtClean="0"/>
              <a:t>Widescreen Presentation</a:t>
            </a:r>
            <a:endParaRPr lang="en-US" dirty="0"/>
          </a:p>
        </p:txBody>
      </p:sp>
      <p:sp>
        <p:nvSpPr>
          <p:cNvPr id="5" name="Rectangle 4"/>
          <p:cNvSpPr>
            <a:spLocks noGrp="1"/>
          </p:cNvSpPr>
          <p:nvPr>
            <p:ph type="subTitle" idx="1"/>
          </p:nvPr>
        </p:nvSpPr>
        <p:spPr/>
        <p:txBody>
          <a:bodyPr>
            <a:normAutofit fontScale="70000" lnSpcReduction="20000"/>
          </a:bodyPr>
          <a:lstStyle>
            <a:extLst/>
          </a:lstStyle>
          <a:p>
            <a:r>
              <a:rPr lang="en-US" dirty="0" smtClean="0"/>
              <a:t>Tips and tools for creating and presenting wide format slides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dirty="0" smtClean="0"/>
              <a:t>Widescreen Presentation</a:t>
            </a:r>
            <a:endParaRPr lang="en-US" dirty="0"/>
          </a:p>
        </p:txBody>
      </p:sp>
      <p:sp>
        <p:nvSpPr>
          <p:cNvPr id="3" name="Rectangle 2"/>
          <p:cNvSpPr>
            <a:spLocks noGrp="1"/>
          </p:cNvSpPr>
          <p:nvPr>
            <p:ph sz="quarter" idx="13"/>
          </p:nvPr>
        </p:nvSpPr>
        <p:spPr>
          <a:xfrm>
            <a:off x="609600" y="1352551"/>
            <a:ext cx="3886200" cy="2285999"/>
          </a:xfrm>
        </p:spPr>
        <p:txBody>
          <a:bodyPr>
            <a:normAutofit fontScale="85000" lnSpcReduction="20000"/>
          </a:bodyPr>
          <a:lstStyle>
            <a:extLst/>
          </a:lstStyle>
          <a:p>
            <a:pPr marL="0" indent="0">
              <a:buNone/>
            </a:pPr>
            <a:r>
              <a:rPr lang="en-US" altLang="x-none" dirty="0" smtClean="0"/>
              <a:t>This template is formatted with a 16:9 “widescreen” aspect ratio. It’s a great way to take advantage of laptops, televisions and projectors equipped with widescreen displays.</a:t>
            </a:r>
            <a:endParaRPr lang="en-US" dirty="0"/>
          </a:p>
        </p:txBody>
      </p:sp>
      <p:sp>
        <p:nvSpPr>
          <p:cNvPr id="4" name="Rectangle 3"/>
          <p:cNvSpPr>
            <a:spLocks noGrp="1"/>
          </p:cNvSpPr>
          <p:nvPr>
            <p:ph sz="quarter" idx="14"/>
          </p:nvPr>
        </p:nvSpPr>
        <p:spPr>
          <a:xfrm>
            <a:off x="4844901" y="1352549"/>
            <a:ext cx="3886200" cy="2286001"/>
          </a:xfrm>
        </p:spPr>
        <p:txBody>
          <a:bodyPr>
            <a:normAutofit fontScale="85000" lnSpcReduction="10000"/>
          </a:bodyPr>
          <a:lstStyle>
            <a:extLst/>
          </a:lstStyle>
          <a:p>
            <a:pPr marL="0" indent="0">
              <a:buNone/>
            </a:pPr>
            <a:r>
              <a:rPr lang="en-US" altLang="x-none" dirty="0" smtClean="0"/>
              <a:t>Even if you do not have a widescreen display, you can still create and present 16:9 slides. PowerPoint’s Slide Show always resizes your slides to fit any screen.</a:t>
            </a:r>
            <a:endParaRPr lang="en-US" dirty="0" smtClean="0"/>
          </a:p>
        </p:txBody>
      </p:sp>
      <p:pic>
        <p:nvPicPr>
          <p:cNvPr id="5" name="Rounded Rectangle 4"/>
          <p:cNvPicPr>
            <a:picLocks noChangeAspect="1" noChangeArrowheads="1"/>
          </p:cNvPicPr>
          <p:nvPr/>
        </p:nvPicPr>
        <p:blipFill>
          <a:blip r:embed="rId3" cstate="print"/>
          <a:srcRect/>
          <a:stretch>
            <a:fillRect/>
          </a:stretch>
        </p:blipFill>
        <p:spPr bwMode="auto">
          <a:xfrm>
            <a:off x="762000" y="3704874"/>
            <a:ext cx="2057400" cy="1156217"/>
          </a:xfrm>
          <a:prstGeom prst="roundRect">
            <a:avLst>
              <a:gd name="adj" fmla="val 4815"/>
            </a:avLst>
          </a:prstGeom>
          <a:noFill/>
          <a:ln w="38100" cap="flat" cmpd="sng" algn="ctr">
            <a:solidFill>
              <a:schemeClr val="tx1"/>
            </a:solidFill>
            <a:prstDash val="solid"/>
            <a:miter lim="800000"/>
            <a:headEnd type="none" w="med" len="med"/>
            <a:tailEnd type="none" w="med" len="med"/>
          </a:ln>
          <a:effectLst/>
        </p:spPr>
      </p:pic>
      <p:grpSp>
        <p:nvGrpSpPr>
          <p:cNvPr id="9" name="Group 8"/>
          <p:cNvGrpSpPr/>
          <p:nvPr/>
        </p:nvGrpSpPr>
        <p:grpSpPr>
          <a:xfrm>
            <a:off x="4953000" y="3681528"/>
            <a:ext cx="1676400" cy="1235491"/>
            <a:chOff x="4953000" y="3409950"/>
            <a:chExt cx="1676400" cy="1235491"/>
          </a:xfrm>
        </p:grpSpPr>
        <p:sp>
          <p:nvSpPr>
            <p:cNvPr id="7" name="Rounded Rectangle 6"/>
            <p:cNvSpPr>
              <a:spLocks noChangeAspect="1" noChangeArrowheads="1"/>
            </p:cNvSpPr>
            <p:nvPr/>
          </p:nvSpPr>
          <p:spPr bwMode="auto">
            <a:xfrm>
              <a:off x="4953000" y="3409950"/>
              <a:ext cx="1676400" cy="1235491"/>
            </a:xfrm>
            <a:prstGeom prst="roundRect">
              <a:avLst>
                <a:gd name="adj" fmla="val 5507"/>
              </a:avLst>
            </a:prstGeom>
            <a:solidFill>
              <a:srgbClr val="000000"/>
            </a:solid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extLst/>
            </a:lstStyle>
            <a:p>
              <a:endParaRPr lang="en-US" dirty="0"/>
            </a:p>
          </p:txBody>
        </p:sp>
        <p:pic>
          <p:nvPicPr>
            <p:cNvPr id="8" name="Rounded Rectangle 7"/>
            <p:cNvPicPr>
              <a:picLocks noChangeAspect="1" noChangeArrowheads="1"/>
            </p:cNvPicPr>
            <p:nvPr/>
          </p:nvPicPr>
          <p:blipFill>
            <a:blip r:embed="rId3" cstate="print"/>
            <a:srcRect/>
            <a:stretch>
              <a:fillRect/>
            </a:stretch>
          </p:blipFill>
          <p:spPr bwMode="auto">
            <a:xfrm>
              <a:off x="4968240" y="3565208"/>
              <a:ext cx="1645920" cy="924974"/>
            </a:xfrm>
            <a:prstGeom prst="roundRect">
              <a:avLst>
                <a:gd name="adj" fmla="val 6075"/>
              </a:avLst>
            </a:prstGeom>
            <a:noFill/>
            <a:ln w="3175" cap="flat" cmpd="sng" algn="ctr">
              <a:noFill/>
              <a:prstDash val="solid"/>
              <a:miter lim="800000"/>
              <a:headEnd type="none" w="med" len="med"/>
              <a:tailEnd type="none" w="med" len="med"/>
            </a:ln>
            <a:effectLst/>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dirty="0" smtClean="0"/>
              <a:t>Widescreen Advantages</a:t>
            </a:r>
            <a:endParaRPr lang="en-US" dirty="0"/>
          </a:p>
        </p:txBody>
      </p:sp>
      <p:sp>
        <p:nvSpPr>
          <p:cNvPr id="3" name="Rectangle 2"/>
          <p:cNvSpPr>
            <a:spLocks noGrp="1"/>
          </p:cNvSpPr>
          <p:nvPr>
            <p:ph sz="quarter" idx="13"/>
          </p:nvPr>
        </p:nvSpPr>
        <p:spPr>
          <a:xfrm>
            <a:off x="609600" y="1200150"/>
            <a:ext cx="3886200" cy="3200400"/>
          </a:xfrm>
        </p:spPr>
        <p:txBody>
          <a:bodyPr anchor="ctr"/>
          <a:lstStyle>
            <a:extLst/>
          </a:lstStyle>
          <a:p>
            <a:pPr marL="274320" lvl="1"/>
            <a:r>
              <a:rPr lang="en-US" altLang="x-none" dirty="0" smtClean="0"/>
              <a:t>Side by side material fits more naturally.</a:t>
            </a:r>
            <a:endParaRPr lang="en-US" dirty="0"/>
          </a:p>
          <a:p>
            <a:pPr marL="274320" lvl="1"/>
            <a:r>
              <a:rPr lang="en-US" dirty="0" smtClean="0"/>
              <a:t>Widescreen adds drama to graphics and images.</a:t>
            </a:r>
          </a:p>
        </p:txBody>
      </p:sp>
      <p:pic>
        <p:nvPicPr>
          <p:cNvPr id="5" name="j0314068.jpg"/>
          <p:cNvPicPr>
            <a:picLocks noGrp="1" noChangeAspect="1"/>
          </p:cNvPicPr>
          <p:nvPr>
            <p:ph sz="quarter" idx="14"/>
          </p:nvPr>
        </p:nvPicPr>
        <p:blipFill>
          <a:blip r:embed="rId3" cstate="print"/>
          <a:stretch>
            <a:fillRect/>
          </a:stretch>
        </p:blipFill>
        <p:spPr>
          <a:xfrm>
            <a:off x="4844901" y="1436724"/>
            <a:ext cx="3886200" cy="3268625"/>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09600" y="76200"/>
            <a:ext cx="8077200" cy="1047750"/>
          </a:xfrm>
        </p:spPr>
        <p:txBody>
          <a:bodyPr anchor="b">
            <a:normAutofit/>
          </a:bodyPr>
          <a:lstStyle>
            <a:extLst/>
          </a:lstStyle>
          <a:p>
            <a:r>
              <a:rPr lang="en-US" dirty="0" smtClean="0"/>
              <a:t>Widescreen Graphics</a:t>
            </a:r>
            <a:endParaRPr lang="en-US" dirty="0"/>
          </a:p>
        </p:txBody>
      </p:sp>
      <p:sp>
        <p:nvSpPr>
          <p:cNvPr id="3" name="Rectangle 2"/>
          <p:cNvSpPr>
            <a:spLocks noGrp="1"/>
          </p:cNvSpPr>
          <p:nvPr>
            <p:ph type="body" idx="1"/>
          </p:nvPr>
        </p:nvSpPr>
        <p:spPr>
          <a:xfrm>
            <a:off x="609600" y="1504950"/>
            <a:ext cx="1600200" cy="3067050"/>
          </a:xfrm>
        </p:spPr>
        <p:txBody>
          <a:bodyPr/>
          <a:lstStyle>
            <a:extLst/>
          </a:lstStyle>
          <a:p>
            <a:r>
              <a:rPr lang="en-US" dirty="0" smtClean="0"/>
              <a:t>Even a single graphic, such as a chart, can be presented more dramatically in widescreen.</a:t>
            </a:r>
            <a:endParaRPr lang="en-US" dirty="0"/>
          </a:p>
        </p:txBody>
      </p:sp>
      <p:graphicFrame>
        <p:nvGraphicFramePr>
          <p:cNvPr id="5" name="Content Placeholder 4"/>
          <p:cNvGraphicFramePr>
            <a:graphicFrameLocks noGrp="1"/>
          </p:cNvGraphicFramePr>
          <p:nvPr>
            <p:ph sz="quarter" idx="13"/>
          </p:nvPr>
        </p:nvGraphicFramePr>
        <p:xfrm>
          <a:off x="2362200" y="1314450"/>
          <a:ext cx="6400800" cy="35433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 name="Rectangle 2"/>
          <p:cNvSpPr>
            <a:spLocks noGrp="1"/>
          </p:cNvSpPr>
          <p:nvPr>
            <p:ph type="body" sz="half" idx="2"/>
          </p:nvPr>
        </p:nvSpPr>
        <p:spPr/>
        <p:txBody>
          <a:bodyPr/>
          <a:lstStyle>
            <a:extLst/>
          </a:lstStyle>
          <a:p>
            <a:r>
              <a:rPr lang="en-US" dirty="0" smtClean="0"/>
              <a:t>Pictures can also be presented more dramatically in widescreen.</a:t>
            </a:r>
            <a:endParaRPr lang="en-US" dirty="0"/>
          </a:p>
        </p:txBody>
      </p:sp>
      <p:sp>
        <p:nvSpPr>
          <p:cNvPr id="4" name="Rectangle 3"/>
          <p:cNvSpPr>
            <a:spLocks noGrp="1"/>
          </p:cNvSpPr>
          <p:nvPr>
            <p:ph type="title"/>
          </p:nvPr>
        </p:nvSpPr>
        <p:spPr/>
        <p:txBody>
          <a:bodyPr>
            <a:normAutofit fontScale="90000"/>
          </a:bodyPr>
          <a:lstStyle>
            <a:extLst/>
          </a:lstStyle>
          <a:p>
            <a:r>
              <a:rPr lang="en-US" dirty="0" smtClean="0"/>
              <a:t>Widescreen Pictures</a:t>
            </a:r>
            <a:endParaRPr lang="en-US" dirty="0"/>
          </a:p>
        </p:txBody>
      </p:sp>
      <p:pic>
        <p:nvPicPr>
          <p:cNvPr id="8" name="j0178459.jpg"/>
          <p:cNvPicPr>
            <a:picLocks noGrp="1" noChangeAspect="1"/>
          </p:cNvPicPr>
          <p:nvPr>
            <p:ph type="pic" idx="1"/>
          </p:nvPr>
        </p:nvPicPr>
        <p:blipFill>
          <a:blip r:embed="rId3" cstate="print"/>
          <a:srcRect t="16280" b="16280"/>
          <a:stretch>
            <a:fillRect/>
          </a:stretch>
        </p:blipFill>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dirty="0" smtClean="0"/>
              <a:t>Creating 16:9 Presentations</a:t>
            </a:r>
            <a:endParaRPr lang="en-US" dirty="0"/>
          </a:p>
        </p:txBody>
      </p:sp>
      <p:sp>
        <p:nvSpPr>
          <p:cNvPr id="8" name="Rectangle 7"/>
          <p:cNvSpPr/>
          <p:nvPr/>
        </p:nvSpPr>
        <p:spPr>
          <a:xfrm>
            <a:off x="5029200" y="1809750"/>
            <a:ext cx="3657600" cy="1558888"/>
          </a:xfrm>
          <a:prstGeom prst="rect">
            <a:avLst/>
          </a:prstGeom>
        </p:spPr>
        <p:style>
          <a:lnRef idx="3">
            <a:schemeClr val="lt1"/>
          </a:lnRef>
          <a:fillRef idx="1">
            <a:schemeClr val="accent2"/>
          </a:fillRef>
          <a:effectRef idx="1">
            <a:schemeClr val="accent2"/>
          </a:effectRef>
          <a:fontRef idx="minor">
            <a:schemeClr val="lt1"/>
          </a:fontRef>
        </p:style>
        <p:txBody>
          <a:bodyPr wrap="square" lIns="182880" tIns="182880" rIns="182880" bIns="91440" rtlCol="0" anchor="ctr">
            <a:spAutoFit/>
          </a:bodyPr>
          <a:lstStyle>
            <a:extLst/>
          </a:lstStyle>
          <a:p>
            <a:pPr>
              <a:lnSpc>
                <a:spcPct val="85000"/>
              </a:lnSpc>
            </a:pPr>
            <a:r>
              <a:rPr lang="en-US" altLang="x-none" sz="1400" b="1" dirty="0" smtClean="0">
                <a:solidFill>
                  <a:schemeClr val="bg1"/>
                </a:solidFill>
              </a:rPr>
              <a:t>Important: </a:t>
            </a:r>
            <a:r>
              <a:rPr lang="en-US" altLang="x-none" sz="1400" dirty="0" smtClean="0">
                <a:solidFill>
                  <a:schemeClr val="bg1"/>
                </a:solidFill>
              </a:rPr>
              <a:t>Always start with your slide size set to the aspect ratio you intend to use. If you change the slide size after you’ve created some slides, your pictures and other graphics will be resized. This could potentially distort their appearance.</a:t>
            </a:r>
            <a:endParaRPr lang="en-US" sz="1400" dirty="0" smtClean="0">
              <a:solidFill>
                <a:schemeClr val="bg1"/>
              </a:solidFill>
            </a:endParaRPr>
          </a:p>
          <a:p>
            <a:pPr>
              <a:lnSpc>
                <a:spcPct val="85000"/>
              </a:lnSpc>
            </a:pPr>
            <a:endParaRPr lang="en-US" sz="1400" dirty="0">
              <a:solidFill>
                <a:schemeClr val="bg1"/>
              </a:solidFill>
            </a:endParaRPr>
          </a:p>
        </p:txBody>
      </p:sp>
      <p:sp>
        <p:nvSpPr>
          <p:cNvPr id="6" name="Rectangle 5"/>
          <p:cNvSpPr>
            <a:spLocks noGrp="1"/>
          </p:cNvSpPr>
          <p:nvPr>
            <p:ph sz="quarter" idx="13"/>
          </p:nvPr>
        </p:nvSpPr>
        <p:spPr>
          <a:xfrm>
            <a:off x="609600" y="1428751"/>
            <a:ext cx="3962400" cy="3352799"/>
          </a:xfrm>
        </p:spPr>
        <p:txBody>
          <a:bodyPr>
            <a:normAutofit fontScale="70000" lnSpcReduction="20000"/>
          </a:bodyPr>
          <a:lstStyle>
            <a:extLst/>
          </a:lstStyle>
          <a:p>
            <a:pPr marL="0" indent="0">
              <a:buNone/>
            </a:pPr>
            <a:r>
              <a:rPr lang="en-US" altLang="x-none" dirty="0" smtClean="0"/>
              <a:t>To setup a widescreen presentation, do one of the following:</a:t>
            </a:r>
          </a:p>
          <a:p>
            <a:pPr marL="274320" lvl="1"/>
            <a:r>
              <a:rPr lang="en-US" altLang="x-none" dirty="0" smtClean="0"/>
              <a:t>Start with this template. Simply delete the example slides and add your own content.</a:t>
            </a:r>
          </a:p>
          <a:p>
            <a:pPr marL="274320" lvl="1"/>
            <a:r>
              <a:rPr lang="en-US" altLang="x-none" dirty="0" smtClean="0"/>
              <a:t>Or, go to the </a:t>
            </a:r>
            <a:r>
              <a:rPr lang="en-US" altLang="x-none" b="1" dirty="0" smtClean="0">
                <a:solidFill>
                  <a:schemeClr val="accent4"/>
                </a:solidFill>
              </a:rPr>
              <a:t>Design</a:t>
            </a:r>
            <a:r>
              <a:rPr lang="en-US" altLang="x-none" dirty="0" smtClean="0"/>
              <a:t> tab and open the </a:t>
            </a:r>
            <a:r>
              <a:rPr lang="en-US" altLang="x-none" b="1" dirty="0" smtClean="0">
                <a:solidFill>
                  <a:schemeClr val="accent4"/>
                </a:solidFill>
              </a:rPr>
              <a:t>Page Setup </a:t>
            </a:r>
            <a:r>
              <a:rPr lang="en-US" altLang="x-none" dirty="0" smtClean="0"/>
              <a:t>Dialog. Click the </a:t>
            </a:r>
            <a:r>
              <a:rPr lang="en-US" altLang="x-none" b="1" dirty="0" smtClean="0">
                <a:solidFill>
                  <a:schemeClr val="accent4"/>
                </a:solidFill>
              </a:rPr>
              <a:t>Slide Size</a:t>
            </a:r>
            <a:r>
              <a:rPr lang="en-US" altLang="x-none" dirty="0" smtClean="0">
                <a:solidFill>
                  <a:schemeClr val="accent4"/>
                </a:solidFill>
              </a:rPr>
              <a:t> </a:t>
            </a:r>
            <a:r>
              <a:rPr lang="en-US" altLang="x-none" dirty="0" smtClean="0"/>
              <a:t>dropdown and pick </a:t>
            </a:r>
            <a:r>
              <a:rPr lang="en-US" altLang="x-none" b="1" dirty="0" smtClean="0">
                <a:solidFill>
                  <a:schemeClr val="accent4"/>
                </a:solidFill>
              </a:rPr>
              <a:t>On-screen Show (16:9) </a:t>
            </a:r>
            <a:r>
              <a:rPr lang="en-US" altLang="x-none" dirty="0" smtClean="0"/>
              <a:t>(Note: we also support 16:10, which is a common widescreen laptop resolution.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dirty="0" smtClean="0"/>
              <a:t>Slide Show Tips</a:t>
            </a:r>
            <a:endParaRPr lang="en-US" dirty="0"/>
          </a:p>
        </p:txBody>
      </p:sp>
      <p:sp>
        <p:nvSpPr>
          <p:cNvPr id="4" name="Rectangle 3"/>
          <p:cNvSpPr>
            <a:spLocks noGrp="1"/>
          </p:cNvSpPr>
          <p:nvPr>
            <p:ph sz="quarter" idx="14"/>
          </p:nvPr>
        </p:nvSpPr>
        <p:spPr>
          <a:xfrm>
            <a:off x="4419600" y="1428750"/>
            <a:ext cx="4495800" cy="3505200"/>
          </a:xfrm>
        </p:spPr>
        <p:txBody>
          <a:bodyPr>
            <a:normAutofit fontScale="70000" lnSpcReduction="20000"/>
          </a:bodyPr>
          <a:lstStyle>
            <a:extLst/>
          </a:lstStyle>
          <a:p>
            <a:pPr marL="274320" lvl="1"/>
            <a:r>
              <a:rPr lang="en-US" altLang="x-none" dirty="0" smtClean="0"/>
              <a:t>To present in true widescreen, you’ll need a computer and, optionally, a projector or flat panel that can output widescreen resolutions.</a:t>
            </a:r>
            <a:endParaRPr lang="en-US" dirty="0"/>
          </a:p>
          <a:p>
            <a:pPr marL="274320" lvl="1"/>
            <a:r>
              <a:rPr lang="en-US" altLang="x-none" dirty="0" smtClean="0"/>
              <a:t>Common computer widescreen resolutions are 1280 x 800 and 1440 x 900. (These are 16:10 aspect ratio, but will work well with 16:9 projectors and screens.)</a:t>
            </a:r>
          </a:p>
          <a:p>
            <a:pPr marL="274320" lvl="1"/>
            <a:r>
              <a:rPr lang="en-US" altLang="x-none" dirty="0" smtClean="0"/>
              <a:t>Standard high definition televisions resolutions are1280 x 720 and 1920 x 1080. </a:t>
            </a:r>
          </a:p>
          <a:p>
            <a:pPr marL="274320" lvl="1"/>
            <a:r>
              <a:rPr lang="en-US" altLang="x-none" dirty="0" smtClean="0"/>
              <a:t>Use the Test Pattern on the next slide to verify your slide show settings.</a:t>
            </a:r>
          </a:p>
          <a:p>
            <a:pPr marL="274320"/>
            <a:endParaRPr lang="en-US" dirty="0"/>
          </a:p>
        </p:txBody>
      </p:sp>
      <p:pic>
        <p:nvPicPr>
          <p:cNvPr id="5" name="Rectangle 4"/>
          <p:cNvPicPr>
            <a:picLocks noChangeAspect="1"/>
          </p:cNvPicPr>
          <p:nvPr/>
        </p:nvPicPr>
        <p:blipFill>
          <a:blip r:embed="rId3" cstate="print"/>
          <a:stretch>
            <a:fillRect/>
          </a:stretch>
        </p:blipFill>
        <p:spPr>
          <a:xfrm>
            <a:off x="609600" y="1352550"/>
            <a:ext cx="3581400" cy="2414427"/>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a:spLocks noChangeArrowheads="1"/>
          </p:cNvSpPr>
          <p:nvPr/>
        </p:nvSpPr>
        <p:spPr bwMode="auto">
          <a:xfrm>
            <a:off x="0" y="0"/>
            <a:ext cx="9144000" cy="5143500"/>
          </a:xfrm>
          <a:prstGeom prst="rect">
            <a:avLst/>
          </a:prstGeom>
          <a:noFill/>
          <a:ln w="76200" cap="flat" cmpd="sng" algn="ctr">
            <a:solidFill>
              <a:schemeClr val="accent4">
                <a:shade val="75000"/>
              </a:schemeClr>
            </a:solidFill>
            <a:prstDash val="solid"/>
            <a:miter lim="800000"/>
            <a:headEnd type="none" w="med" len="med"/>
            <a:tailEnd type="none" w="med" len="med"/>
          </a:ln>
          <a:effectLst/>
        </p:spPr>
        <p:txBody>
          <a:bodyPr vert="horz" wrap="none" lIns="91440" tIns="45720" rIns="91440" bIns="45720" anchor="ctr" compatLnSpc="1"/>
          <a:lstStyle>
            <a:extLst/>
          </a:lstStyle>
          <a:p>
            <a:endParaRPr lang="en-US"/>
          </a:p>
        </p:txBody>
      </p:sp>
      <p:sp>
        <p:nvSpPr>
          <p:cNvPr id="3" name="Shape 2"/>
          <p:cNvSpPr txBox="1">
            <a:spLocks noChangeArrowheads="1"/>
          </p:cNvSpPr>
          <p:nvPr/>
        </p:nvSpPr>
        <p:spPr>
          <a:xfrm>
            <a:off x="685800" y="285750"/>
            <a:ext cx="7772400" cy="838200"/>
          </a:xfrm>
          <a:prstGeom prst="rect">
            <a:avLst/>
          </a:prstGeom>
        </p:spPr>
        <p:txBody>
          <a:bodyPr>
            <a:normAutofit fontScale="98000"/>
          </a:bodyPr>
          <a:lstStyle>
            <a:extLst/>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x-none" sz="2041" b="0" i="0" u="none" strike="noStrike" kern="1200" cap="none" spc="0" normalizeH="0" baseline="0" noProof="0" dirty="0">
                <a:ln>
                  <a:noFill/>
                </a:ln>
                <a:solidFill>
                  <a:srgbClr val="DDDDDD">
                    <a:alpha val="100000"/>
                  </a:srgbClr>
                </a:solidFill>
                <a:effectLst/>
                <a:uLnTx/>
                <a:uFillTx/>
                <a:latin typeface="+mj-lt"/>
                <a:ea typeface="+mj-ea"/>
                <a:cs typeface="+mj-cs"/>
              </a:rPr>
              <a:t>Widescreen Test Pattern (16:9)</a:t>
            </a:r>
            <a:endParaRPr kumimoji="0" lang="en-US" sz="4898" b="0" i="0" u="none" strike="noStrike" kern="1200" cap="none" spc="0" normalizeH="0" baseline="0" noProof="0" dirty="0">
              <a:ln>
                <a:noFill/>
              </a:ln>
              <a:solidFill>
                <a:schemeClr val="tx2"/>
              </a:solidFill>
              <a:effectLst/>
              <a:uLnTx/>
              <a:uFillTx/>
              <a:latin typeface="+mj-lt"/>
              <a:ea typeface="+mj-ea"/>
              <a:cs typeface="+mj-cs"/>
            </a:endParaRPr>
          </a:p>
        </p:txBody>
      </p:sp>
      <p:sp>
        <p:nvSpPr>
          <p:cNvPr id="4" name="Straight Connector 3"/>
          <p:cNvSpPr>
            <a:spLocks noChangeShapeType="1"/>
          </p:cNvSpPr>
          <p:nvPr/>
        </p:nvSpPr>
        <p:spPr bwMode="auto">
          <a:xfrm>
            <a:off x="1143000" y="0"/>
            <a:ext cx="0" cy="5143500"/>
          </a:xfrm>
          <a:prstGeom prst="line">
            <a:avLst/>
          </a:prstGeom>
          <a:noFill/>
          <a:ln w="12700" cap="flat" cmpd="sng" algn="ctr">
            <a:solidFill>
              <a:schemeClr val="accent1"/>
            </a:solidFill>
            <a:prstDash val="dash"/>
            <a:round/>
            <a:headEnd type="none" w="med" len="med"/>
            <a:tailEnd type="none" w="med" len="med"/>
          </a:ln>
          <a:effectLst/>
        </p:spPr>
        <p:txBody>
          <a:bodyPr vert="horz" wrap="square" lIns="91440" tIns="45720" rIns="91440" bIns="45720" anchor="t" compatLnSpc="1"/>
          <a:lstStyle>
            <a:extLst/>
          </a:lstStyle>
          <a:p>
            <a:endParaRPr lang="en-US"/>
          </a:p>
        </p:txBody>
      </p:sp>
      <p:sp>
        <p:nvSpPr>
          <p:cNvPr id="5" name="Straight Connector 4"/>
          <p:cNvSpPr>
            <a:spLocks noChangeShapeType="1"/>
          </p:cNvSpPr>
          <p:nvPr/>
        </p:nvSpPr>
        <p:spPr bwMode="auto">
          <a:xfrm>
            <a:off x="8001000" y="0"/>
            <a:ext cx="0" cy="5143500"/>
          </a:xfrm>
          <a:prstGeom prst="line">
            <a:avLst/>
          </a:prstGeom>
          <a:noFill/>
          <a:ln w="12700" cap="flat" cmpd="sng" algn="ctr">
            <a:solidFill>
              <a:srgbClr val="0000FF"/>
            </a:solidFill>
            <a:prstDash val="dash"/>
            <a:round/>
            <a:headEnd type="none" w="med" len="med"/>
            <a:tailEnd type="none" w="med" len="med"/>
          </a:ln>
          <a:effectLst/>
        </p:spPr>
        <p:txBody>
          <a:bodyPr vert="horz" wrap="square" lIns="91440" tIns="45720" rIns="91440" bIns="45720" anchor="t" compatLnSpc="1"/>
          <a:lstStyle>
            <a:extLst/>
          </a:lstStyle>
          <a:p>
            <a:endParaRPr lang="en-US"/>
          </a:p>
        </p:txBody>
      </p:sp>
      <p:sp>
        <p:nvSpPr>
          <p:cNvPr id="6" name="Straight Connector 5"/>
          <p:cNvSpPr>
            <a:spLocks noChangeShapeType="1"/>
          </p:cNvSpPr>
          <p:nvPr/>
        </p:nvSpPr>
        <p:spPr bwMode="auto">
          <a:xfrm>
            <a:off x="0" y="4780298"/>
            <a:ext cx="9144000" cy="0"/>
          </a:xfrm>
          <a:prstGeom prst="line">
            <a:avLst/>
          </a:prstGeom>
          <a:noFill/>
          <a:ln w="28575" cap="flat" cmpd="sng" algn="ctr">
            <a:solidFill>
              <a:schemeClr val="accent4">
                <a:shade val="75000"/>
              </a:schemeClr>
            </a:solidFill>
            <a:prstDash val="solid"/>
            <a:round/>
            <a:headEnd type="triangle" w="med" len="med"/>
            <a:tailEnd type="triangle" w="med" len="med"/>
          </a:ln>
          <a:effectLst/>
        </p:spPr>
        <p:txBody>
          <a:bodyPr vert="horz" wrap="square" lIns="91440" tIns="45720" rIns="91440" bIns="45720" anchor="t" compatLnSpc="1"/>
          <a:lstStyle>
            <a:extLst/>
          </a:lstStyle>
          <a:p>
            <a:endParaRPr lang="en-US"/>
          </a:p>
        </p:txBody>
      </p:sp>
      <p:sp>
        <p:nvSpPr>
          <p:cNvPr id="7" name="Oval 6"/>
          <p:cNvSpPr>
            <a:spLocks noChangeArrowheads="1"/>
          </p:cNvSpPr>
          <p:nvPr/>
        </p:nvSpPr>
        <p:spPr bwMode="auto">
          <a:xfrm>
            <a:off x="3276600" y="1352550"/>
            <a:ext cx="2590800" cy="2588406"/>
          </a:xfrm>
          <a:prstGeom prst="ellipse">
            <a:avLst/>
          </a:prstGeom>
          <a:noFill/>
          <a:ln w="28575" cap="flat" cmpd="sng" algn="ctr">
            <a:solidFill>
              <a:schemeClr val="accent1"/>
            </a:solidFill>
            <a:prstDash val="solid"/>
            <a:round/>
            <a:headEnd type="none" w="med" len="med"/>
            <a:tailEnd type="none" w="med" len="med"/>
          </a:ln>
          <a:effectLst/>
        </p:spPr>
        <p:txBody>
          <a:bodyPr vert="horz" wrap="square" lIns="91440" tIns="45720" rIns="91440" bIns="45720" anchor="ctr" compatLnSpc="1">
            <a:noAutofit/>
          </a:bodyPr>
          <a:lstStyle>
            <a:extLst/>
          </a:lstStyle>
          <a:p>
            <a:pPr algn="ctr" fontAlgn="base">
              <a:spcBef>
                <a:spcPct val="0"/>
              </a:spcBef>
              <a:spcAft>
                <a:spcPct val="0"/>
              </a:spcAft>
            </a:pPr>
            <a:r>
              <a:rPr lang="en-US" altLang="x-none" b="1" dirty="0" smtClean="0">
                <a:solidFill>
                  <a:srgbClr val="DDDDDD">
                    <a:alpha val="100000"/>
                  </a:srgbClr>
                </a:solidFill>
              </a:rPr>
              <a:t>Aspect Ratio Test</a:t>
            </a:r>
            <a:endParaRPr lang="en-US" sz="4000" dirty="0"/>
          </a:p>
          <a:p>
            <a:pPr algn="ctr" fontAlgn="base">
              <a:spcBef>
                <a:spcPct val="0"/>
              </a:spcBef>
              <a:spcAft>
                <a:spcPct val="0"/>
              </a:spcAft>
            </a:pPr>
            <a:endParaRPr lang="en-US" altLang="x-none" sz="1050" dirty="0" smtClean="0">
              <a:solidFill>
                <a:srgbClr val="DDDDDD">
                  <a:alpha val="100000"/>
                </a:srgbClr>
              </a:solidFill>
            </a:endParaRPr>
          </a:p>
          <a:p>
            <a:pPr algn="ctr" fontAlgn="base">
              <a:spcBef>
                <a:spcPct val="0"/>
              </a:spcBef>
              <a:spcAft>
                <a:spcPct val="0"/>
              </a:spcAft>
            </a:pPr>
            <a:r>
              <a:rPr lang="en-US" altLang="x-none" sz="1400" dirty="0" smtClean="0">
                <a:solidFill>
                  <a:srgbClr val="DDDDDD">
                    <a:alpha val="100000"/>
                  </a:srgbClr>
                </a:solidFill>
              </a:rPr>
              <a:t>(Should appear circular)</a:t>
            </a:r>
            <a:endParaRPr lang="en-US" altLang="x-none" sz="1400" dirty="0">
              <a:solidFill>
                <a:srgbClr val="DDDDDD">
                  <a:alpha val="100000"/>
                </a:srgbClr>
              </a:solidFill>
            </a:endParaRPr>
          </a:p>
        </p:txBody>
      </p:sp>
      <p:sp>
        <p:nvSpPr>
          <p:cNvPr id="27" name="Rectangle 26"/>
          <p:cNvSpPr>
            <a:spLocks noChangeArrowheads="1"/>
          </p:cNvSpPr>
          <p:nvPr/>
        </p:nvSpPr>
        <p:spPr bwMode="auto">
          <a:xfrm>
            <a:off x="381000" y="4780299"/>
            <a:ext cx="533400" cy="244249"/>
          </a:xfrm>
          <a:prstGeom prst="rect">
            <a:avLst/>
          </a:prstGeom>
          <a:noFill/>
          <a:ln w="9525" cap="flat" cmpd="sng" algn="ctr">
            <a:noFill/>
            <a:prstDash val="solid"/>
            <a:miter lim="800000"/>
            <a:headEnd type="none" w="med" len="med"/>
            <a:tailEnd type="none" w="med" len="med"/>
          </a:ln>
          <a:effectLst/>
        </p:spPr>
        <p:txBody>
          <a:bodyPr vert="horz" wrap="square" lIns="45720" tIns="45720" rIns="45720" bIns="45720" anchor="t" compatLnSpc="1">
            <a:spAutoFit/>
          </a:bodyPr>
          <a:lstStyle>
            <a:extLst/>
          </a:lstStyle>
          <a:p>
            <a:pPr algn="l" fontAlgn="base">
              <a:spcBef>
                <a:spcPct val="0"/>
              </a:spcBef>
              <a:spcAft>
                <a:spcPct val="0"/>
              </a:spcAft>
            </a:pPr>
            <a:r>
              <a:rPr lang="en-US" altLang="x-none" sz="1000" b="1" dirty="0">
                <a:solidFill>
                  <a:schemeClr val="accent1"/>
                </a:solidFill>
                <a:latin typeface="Arial"/>
              </a:rPr>
              <a:t>16x9</a:t>
            </a:r>
            <a:endParaRPr lang="en-US" altLang="x-none" sz="1000" dirty="0">
              <a:solidFill>
                <a:schemeClr val="accent1"/>
              </a:solidFill>
              <a:latin typeface="Arial"/>
            </a:endParaRPr>
          </a:p>
        </p:txBody>
      </p:sp>
      <p:sp>
        <p:nvSpPr>
          <p:cNvPr id="28" name="Straight Connector 27"/>
          <p:cNvSpPr>
            <a:spLocks noChangeShapeType="1"/>
          </p:cNvSpPr>
          <p:nvPr/>
        </p:nvSpPr>
        <p:spPr bwMode="auto">
          <a:xfrm>
            <a:off x="1143000" y="4399651"/>
            <a:ext cx="6858000" cy="0"/>
          </a:xfrm>
          <a:prstGeom prst="line">
            <a:avLst/>
          </a:prstGeom>
          <a:noFill/>
          <a:ln w="28575" cap="flat" cmpd="sng" algn="ctr">
            <a:solidFill>
              <a:schemeClr val="accent4">
                <a:shade val="75000"/>
              </a:schemeClr>
            </a:solidFill>
            <a:prstDash val="solid"/>
            <a:round/>
            <a:headEnd type="triangle" w="med" len="med"/>
            <a:tailEnd type="triangle" w="med" len="med"/>
          </a:ln>
          <a:effectLst/>
        </p:spPr>
        <p:txBody>
          <a:bodyPr vert="horz" wrap="square" lIns="91440" tIns="45720" rIns="91440" bIns="45720" anchor="t" compatLnSpc="1"/>
          <a:lstStyle>
            <a:extLst/>
          </a:lstStyle>
          <a:p>
            <a:endParaRPr lang="en-US"/>
          </a:p>
        </p:txBody>
      </p:sp>
      <p:sp>
        <p:nvSpPr>
          <p:cNvPr id="29" name="Rectangle 28"/>
          <p:cNvSpPr>
            <a:spLocks noChangeArrowheads="1"/>
          </p:cNvSpPr>
          <p:nvPr/>
        </p:nvSpPr>
        <p:spPr bwMode="auto">
          <a:xfrm>
            <a:off x="1371600" y="4399651"/>
            <a:ext cx="533400" cy="244249"/>
          </a:xfrm>
          <a:prstGeom prst="rect">
            <a:avLst/>
          </a:prstGeom>
          <a:noFill/>
          <a:ln w="9525" cap="flat" cmpd="sng" algn="ctr">
            <a:noFill/>
            <a:prstDash val="solid"/>
            <a:miter lim="800000"/>
            <a:headEnd type="none" w="med" len="med"/>
            <a:tailEnd type="none" w="med" len="med"/>
          </a:ln>
          <a:effectLst/>
        </p:spPr>
        <p:txBody>
          <a:bodyPr vert="horz" wrap="square" lIns="45720" tIns="45720" rIns="45720" bIns="45720" anchor="t" compatLnSpc="1">
            <a:spAutoFit/>
          </a:bodyPr>
          <a:lstStyle>
            <a:extLst/>
          </a:lstStyle>
          <a:p>
            <a:pPr algn="l" fontAlgn="base">
              <a:spcBef>
                <a:spcPct val="0"/>
              </a:spcBef>
              <a:spcAft>
                <a:spcPct val="0"/>
              </a:spcAft>
            </a:pPr>
            <a:r>
              <a:rPr lang="en-US" altLang="x-none" sz="1000" b="1" dirty="0">
                <a:solidFill>
                  <a:schemeClr val="accent1"/>
                </a:solidFill>
                <a:latin typeface="Arial"/>
              </a:rPr>
              <a:t>4x3</a:t>
            </a:r>
            <a:endParaRPr lang="en-US" altLang="x-none" sz="1000" dirty="0">
              <a:solidFill>
                <a:schemeClr val="accent1"/>
              </a:solidFill>
              <a:latin typeface="Arial"/>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 presenta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 presentation</Template>
  <TotalTime>0</TotalTime>
  <Words>356</Words>
  <Application>Microsoft Office PowerPoint</Application>
  <PresentationFormat>On-screen Show (16:9)</PresentationFormat>
  <Paragraphs>36</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Widescreen presentation</vt:lpstr>
      <vt:lpstr>Widescreen Presentation</vt:lpstr>
      <vt:lpstr>Widescreen Presentation</vt:lpstr>
      <vt:lpstr>Widescreen Advantages</vt:lpstr>
      <vt:lpstr>Widescreen Graphics</vt:lpstr>
      <vt:lpstr>Widescreen Pictures</vt:lpstr>
      <vt:lpstr>Creating 16:9 Presentations</vt:lpstr>
      <vt:lpstr>Slide Show Tips</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2009-12-09T14:06:20Z</dcterms:created>
  <dcterms:modified xsi:type="dcterms:W3CDTF">2009-12-09T14:08:28Z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12.0.4513</vt:lpwstr>
  </property>
  <property fmtid="{D5CDD505-2E9C-101B-9397-08002B2CF9AE}" pid="4" name="_TemplateID">
    <vt:lpwstr>TC101769301033</vt:lpwstr>
  </property>
</Properties>
</file>