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9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57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4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4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98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71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4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6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7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89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A6972E5-950E-411F-9A0F-84ED2E74A0CC}" type="datetimeFigureOut">
              <a:rPr lang="en-US" smtClean="0"/>
              <a:pPr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69CAF7D-0A32-4A50-990D-2EF47F7E67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0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5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8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</dc:creator>
  <cp:lastModifiedBy>Nandi</cp:lastModifiedBy>
  <cp:revision>2</cp:revision>
  <dcterms:created xsi:type="dcterms:W3CDTF">2010-11-08T11:28:29Z</dcterms:created>
  <dcterms:modified xsi:type="dcterms:W3CDTF">2010-11-08T11:35:38Z</dcterms:modified>
</cp:coreProperties>
</file>