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2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4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8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7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A6972E5-950E-411F-9A0F-84ED2E74A0CC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69CAF7D-0A32-4A50-990D-2EF47F7E67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0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bb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85000"/>
                <a:satMod val="150000"/>
              </a:schemeClr>
            </a:gs>
            <a:gs pos="35000">
              <a:schemeClr val="phClr">
                <a:tint val="70000"/>
                <a:shade val="90000"/>
                <a:alpha val="85000"/>
                <a:satMod val="200000"/>
              </a:schemeClr>
            </a:gs>
            <a:gs pos="100000">
              <a:schemeClr val="phClr">
                <a:tint val="90000"/>
                <a:shade val="100000"/>
                <a:alpha val="85000"/>
                <a:satMod val="25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40000"/>
                <a:satMod val="115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150000"/>
              </a:schemeClr>
            </a:gs>
          </a:gsLst>
          <a:lin ang="78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4450" cap="flat" cmpd="sng" algn="ctr">
          <a:solidFill>
            <a:schemeClr val="phClr">
              <a:alpha val="80000"/>
              <a:satMod val="110000"/>
            </a:schemeClr>
          </a:solidFill>
          <a:prstDash val="solid"/>
        </a:ln>
        <a:ln w="63500" cap="flat" cmpd="sng" algn="ctr">
          <a:solidFill>
            <a:schemeClr val="phClr">
              <a:alpha val="80000"/>
              <a:satMod val="115000"/>
            </a:schemeClr>
          </a:solidFill>
          <a:prstDash val="solid"/>
        </a:ln>
      </a:lnStyleLst>
      <a:effectStyleLst>
        <a:effectStyle>
          <a:effectLst>
            <a:innerShdw blurRad="50800" dist="25400" dir="13500000">
              <a:srgbClr val="FFFFFF">
                <a:alpha val="75000"/>
              </a:srgbClr>
            </a:innerShdw>
          </a:effectLst>
        </a:effectStyle>
        <a:effectStyle>
          <a:effectLst>
            <a:innerShdw blurRad="76200" dist="25400" dir="13500000">
              <a:srgbClr val="FFFFFF">
                <a:alpha val="75000"/>
              </a:srgbClr>
            </a:innerShdw>
            <a:reflection blurRad="63500" stA="35000" endPos="35000" dist="12700" dir="5400000" sy="-100000" rotWithShape="0"/>
          </a:effectLst>
        </a:effectStyle>
        <a:effectStyle>
          <a:effectLst>
            <a:reflection blurRad="63500" stA="35000" endPos="35000" dist="12700" dir="5400000" sy="-100000" rotWithShape="0"/>
          </a:effectLst>
          <a:scene3d>
            <a:camera prst="orthographicFront">
              <a:rot lat="0" lon="0" rev="0"/>
            </a:camera>
            <a:lightRig rig="balanced" dir="bl">
              <a:rot lat="0" lon="0" rev="7800000"/>
            </a:lightRig>
          </a:scene3d>
          <a:sp3d prstMaterial="translucent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8</cp:revision>
  <dcterms:created xsi:type="dcterms:W3CDTF">2010-11-08T11:28:29Z</dcterms:created>
  <dcterms:modified xsi:type="dcterms:W3CDTF">2010-11-08T11:46:44Z</dcterms:modified>
</cp:coreProperties>
</file>