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9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72E5-950E-411F-9A0F-84ED2E74A0CC}" type="datetimeFigureOut">
              <a:rPr lang="en-US" smtClean="0"/>
              <a:t>11/8/2010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F7D-0A32-4A50-990D-2EF47F7E6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A6972E5-950E-411F-9A0F-84ED2E74A0CC}" type="datetimeFigureOut">
              <a:rPr lang="en-US" smtClean="0"/>
              <a:pPr/>
              <a:t>11/8/2010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9CAF7D-0A32-4A50-990D-2EF47F7E67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</dc:creator>
  <cp:lastModifiedBy>Nandi</cp:lastModifiedBy>
  <cp:revision>4</cp:revision>
  <dcterms:created xsi:type="dcterms:W3CDTF">2010-11-08T11:28:29Z</dcterms:created>
  <dcterms:modified xsi:type="dcterms:W3CDTF">2010-11-08T11:40:51Z</dcterms:modified>
</cp:coreProperties>
</file>