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7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0EF2341-D91A-49CB-8FCC-FD0A5E57D547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F58EB04-C729-4071-AD0A-92CFBDE05CA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Winter Photo Album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&lt;Your Name Here&gt;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latin typeface="Baskerville Old Face" pitchFamily="18" charset="0"/>
              </a:rPr>
              <a:t>Let us love winter, for it is the spring of genius.  ~</a:t>
            </a:r>
            <a:r>
              <a:rPr lang="en-US" dirty="0" err="1">
                <a:latin typeface="Baskerville Old Face" pitchFamily="18" charset="0"/>
              </a:rPr>
              <a:t>Pietro</a:t>
            </a:r>
            <a:r>
              <a:rPr lang="en-US" dirty="0">
                <a:latin typeface="Baskerville Old Face" pitchFamily="18" charset="0"/>
              </a:rPr>
              <a:t> Aretino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8194" name="Picture 2" descr="C:\Users\Nandi\AppData\Local\Microsoft\Windows\Temporary Internet Files\Content.IE5\UMN2UW2Q\MP90044839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447800"/>
            <a:ext cx="5295900" cy="3530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95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Delete this slide.</a:t>
            </a:r>
          </a:p>
          <a:p>
            <a:r>
              <a:rPr lang="en-US" dirty="0" smtClean="0"/>
              <a:t>Replace the pictures with your own pictures by:</a:t>
            </a:r>
          </a:p>
          <a:p>
            <a:pPr lvl="1"/>
            <a:r>
              <a:rPr lang="en-US" dirty="0" smtClean="0"/>
              <a:t>RIGHT-clicking on the picture, choose CHANGE PICTURE…</a:t>
            </a:r>
          </a:p>
          <a:p>
            <a:pPr lvl="1"/>
            <a:r>
              <a:rPr lang="en-US" dirty="0" smtClean="0"/>
              <a:t>Choose pictures from your own computer system</a:t>
            </a:r>
          </a:p>
          <a:p>
            <a:r>
              <a:rPr lang="en-US" dirty="0" smtClean="0"/>
              <a:t>ALL effects applied to the original picture will remain on “your” picture!</a:t>
            </a:r>
          </a:p>
          <a:p>
            <a:r>
              <a:rPr lang="en-US" dirty="0" smtClean="0"/>
              <a:t>(If you want to change any of these…)</a:t>
            </a:r>
          </a:p>
          <a:p>
            <a:pPr lvl="1"/>
            <a:r>
              <a:rPr lang="en-US" dirty="0" smtClean="0"/>
              <a:t>Click on your picture and click on the Format Tab in the Ribbon menu bar.</a:t>
            </a:r>
          </a:p>
          <a:p>
            <a:pPr lvl="1"/>
            <a:r>
              <a:rPr lang="en-US" dirty="0" smtClean="0"/>
              <a:t>You can also replace the quotes in the text boxes with your own captions!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5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Baskerville Old Face" pitchFamily="18" charset="0"/>
              </a:rPr>
              <a:t>Autumn arrives in early morning, but spring at the close of a winter day. 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Elizabeth Bowen </a:t>
            </a:r>
          </a:p>
        </p:txBody>
      </p:sp>
      <p:pic>
        <p:nvPicPr>
          <p:cNvPr id="1027" name="Picture 3" descr="C:\Users\Nandi\AppData\Local\Microsoft\Windows\Temporary Internet Files\Content.IE5\UMN2UW2Q\MP90042213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95400"/>
            <a:ext cx="5717234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2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Baskerville Old Face" pitchFamily="18" charset="0"/>
              </a:rPr>
              <a:t>On a lone winter evening, when the frost Has wrought a silence. 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John Keats</a:t>
            </a:r>
          </a:p>
        </p:txBody>
      </p:sp>
      <p:pic>
        <p:nvPicPr>
          <p:cNvPr id="2050" name="Picture 2" descr="C:\Users\Nandi\AppData\Local\Microsoft\Windows\Temporary Internet Files\Content.IE5\PI5PIOIT\MP90044836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762000"/>
            <a:ext cx="3594100" cy="5391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1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Baskerville Old Face" pitchFamily="18" charset="0"/>
              </a:rPr>
              <a:t>In the depth of winter, I finally learned that within me there lay an invincible summer. 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Albert Camus</a:t>
            </a:r>
          </a:p>
        </p:txBody>
      </p:sp>
      <p:pic>
        <p:nvPicPr>
          <p:cNvPr id="3075" name="Picture 3" descr="C:\Users\Nandi\AppData\Local\Microsoft\Windows\Temporary Internet Files\Content.IE5\PI5PIOIT\MP90044426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95400"/>
            <a:ext cx="5267106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08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latin typeface="Baskerville Old Face" pitchFamily="18" charset="0"/>
              </a:rPr>
              <a:t>One kind word can warm three winter months.  ~Japanese Proverb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099" name="Picture 3" descr="C:\Users\Nandi\AppData\Local\Microsoft\Windows\Temporary Internet Files\Content.IE5\PI5PIOIT\MP9004442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7200"/>
            <a:ext cx="3865880" cy="57919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1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Baskerville Old Face" pitchFamily="18" charset="0"/>
              </a:rPr>
              <a:t>In seed time learn, in harvest teach, in winter enjoy.  ~William Blake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5123" name="Picture 3" descr="C:\Users\Nandi\AppData\Local\Microsoft\Windows\Temporary Internet Files\Content.IE5\UD4YIPX4\MP90039909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62000"/>
            <a:ext cx="426720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Nandi\AppData\Local\Microsoft\Windows\Temporary Internet Files\Content.IE5\UMN2UW2Q\MP90040359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429000"/>
            <a:ext cx="4255638" cy="2835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38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Baskerville Old Face" pitchFamily="18" charset="0"/>
              </a:rPr>
              <a:t>Winter came down to our home one night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Quietly pirouetting in on silvery-toed slippers of snow,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And we, we were children once again.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~Bill Morgan, Jr.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6147" name="Picture 3" descr="C:\Users\Nandi\AppData\Local\Microsoft\Windows\Temporary Internet Files\Content.IE5\UMN2UW2Q\MP90040096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09599"/>
            <a:ext cx="3690123" cy="5532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4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Baskerville Old Face" pitchFamily="18" charset="0"/>
              </a:rPr>
              <a:t>When the bold branches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Bid farewell to rainbow leaves -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Welcome wool sweaters.</a:t>
            </a:r>
            <a:br>
              <a:rPr lang="en-US" dirty="0">
                <a:latin typeface="Baskerville Old Face" pitchFamily="18" charset="0"/>
              </a:rPr>
            </a:br>
            <a:r>
              <a:rPr lang="en-US" dirty="0">
                <a:latin typeface="Baskerville Old Face" pitchFamily="18" charset="0"/>
              </a:rPr>
              <a:t>~B. </a:t>
            </a:r>
            <a:r>
              <a:rPr lang="en-US" dirty="0" err="1">
                <a:latin typeface="Baskerville Old Face" pitchFamily="18" charset="0"/>
              </a:rPr>
              <a:t>Cybrill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7170" name="Picture 2" descr="C:\Users\Nandi\AppData\Local\Microsoft\Windows\Temporary Internet Files\Content.IE5\UD4YIPX4\MP9004012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9" y="914400"/>
            <a:ext cx="5524499" cy="4419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8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</TotalTime>
  <Words>191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Winter Photo Album</vt:lpstr>
      <vt:lpstr>Instructions: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Photo Album</dc:title>
  <dc:creator>Nandi</dc:creator>
  <cp:lastModifiedBy>Nandi</cp:lastModifiedBy>
  <cp:revision>3</cp:revision>
  <dcterms:created xsi:type="dcterms:W3CDTF">2011-01-18T22:21:01Z</dcterms:created>
  <dcterms:modified xsi:type="dcterms:W3CDTF">2011-01-18T22:42:39Z</dcterms:modified>
</cp:coreProperties>
</file>