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4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15C439-69AF-4D5D-BF8D-81335D11670E}" type="datetimeFigureOut">
              <a:rPr lang="en-US" smtClean="0"/>
              <a:t>10/14/2010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DBBEC3-C804-4968-BBBE-CA7F45B2D0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803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Nandi\AppData\Local\Microsoft\Windows\Temporary Internet Files\Content.IE5\RRIPTAX1\MP900448712[1]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7267" y="304800"/>
            <a:ext cx="6094886" cy="5964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78151"/>
            <a:ext cx="2743200" cy="3203249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1800" y="381001"/>
            <a:ext cx="1981200" cy="3200400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C34FE-34FD-4838-B784-D4ECC3231755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95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FC816-8DD2-4AFC-A308-19CA18B7C14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26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59A5C-0F5D-49DD-A8D4-57DD59AE56C4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65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48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AB976-F069-43C7-955B-6E2FB92A244A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105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0C1D-27CD-4DE7-8483-C808E2E77550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292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E3596-6ACA-4537-9B1C-DE6829480920}" type="datetime1">
              <a:rPr lang="en-US" smtClean="0"/>
              <a:t>10/14/2010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401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BF3A1-50F4-4E43-8C1B-86BCD78CCCA5}" type="datetime1">
              <a:rPr lang="en-US" smtClean="0"/>
              <a:t>10/14/2010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388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D6AB9-55F1-459C-99B4-46E6D3A628E1}" type="datetime1">
              <a:rPr lang="en-US" smtClean="0"/>
              <a:t>10/14/2010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0775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335AA-59AA-4759-9178-2E6BEFCCAC65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737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76979-43E6-4C13-95F1-F4B4BF0680C7}" type="datetime1">
              <a:rPr lang="en-US" smtClean="0"/>
              <a:t>10/14/2010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118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Nandi\AppData\Local\Microsoft\Windows\Temporary Internet Files\Content.IE5\RRIPTAX1\MP900448712[1].jpg"/>
          <p:cNvPicPr>
            <a:picLocks noChangeAspect="1" noChangeArrowheads="1"/>
          </p:cNvPicPr>
          <p:nvPr userDrawn="1"/>
        </p:nvPicPr>
        <p:blipFill>
          <a:blip r:embed="rId1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228600"/>
            <a:ext cx="6399687" cy="6262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985A7-DC2C-4028-83F9-215313917D60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99C94-06EB-44AD-983A-93F4EE67C7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143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B47722-F193-4BBA-8B09-167FF091CBE0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77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E6896-33E3-420F-9E33-71674F078677}" type="datetime1">
              <a:rPr lang="en-US" smtClean="0"/>
              <a:t>10/14/2010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899C94-06EB-44AD-983A-93F4EE67C7B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34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Nandi</dc:creator>
  <cp:lastModifiedBy>Nandi</cp:lastModifiedBy>
  <cp:revision>1</cp:revision>
  <dcterms:created xsi:type="dcterms:W3CDTF">2010-10-14T18:33:40Z</dcterms:created>
  <dcterms:modified xsi:type="dcterms:W3CDTF">2010-10-14T18:38:10Z</dcterms:modified>
</cp:coreProperties>
</file>