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5C439-69AF-4D5D-BF8D-81335D11670E}" type="datetimeFigureOut">
              <a:rPr lang="en-US" smtClean="0"/>
              <a:t>10/14/2010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BBEC3-C804-4968-BBBE-CA7F45B2D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0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78151"/>
            <a:ext cx="7543800" cy="764849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38800"/>
            <a:ext cx="7391400" cy="5334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34FE-34FD-4838-B784-D4ECC3231755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  <p:pic>
        <p:nvPicPr>
          <p:cNvPr id="2051" name="Picture 3" descr="C:\Users\Nandi\AppData\Local\Microsoft\Windows\Temporary Internet Files\Content.IE5\QIRRA88O\MP900433151[1]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64008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9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816-8DD2-4AFC-A308-19CA18B7C14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9A5C-0F5D-49DD-A8D4-57DD59AE56C4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6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6896-33E3-420F-9E33-71674F07867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8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976-F069-43C7-955B-6E2FB92A244A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05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0C1D-27CD-4DE7-8483-C808E2E77550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3596-6ACA-4537-9B1C-DE6829480920}" type="datetime1">
              <a:rPr lang="en-US" smtClean="0"/>
              <a:t>10/14/2010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F3A1-50F4-4E43-8C1B-86BCD78CCCA5}" type="datetime1">
              <a:rPr lang="en-US" smtClean="0"/>
              <a:t>10/14/2010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6AB9-55F1-459C-99B4-46E6D3A628E1}" type="datetime1">
              <a:rPr lang="en-US" smtClean="0"/>
              <a:t>10/14/2010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7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5AA-59AA-4759-9178-2E6BEFCCAC65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3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6979-43E6-4C13-95F1-F4B4BF0680C7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1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andi\AppData\Local\Microsoft\Windows\Temporary Internet Files\Content.IE5\QIRRA88O\MP900433151[1].jpg"/>
          <p:cNvPicPr>
            <a:picLocks noChangeAspect="1" noChangeArrowheads="1"/>
          </p:cNvPicPr>
          <p:nvPr userDrawn="1"/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6400800" cy="4267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985A7-DC2C-4028-83F9-215313917D60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7722-F193-4BBA-8B09-167FF091CBE0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6896-33E3-420F-9E33-71674F07867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2</cp:revision>
  <dcterms:created xsi:type="dcterms:W3CDTF">2010-10-14T18:33:40Z</dcterms:created>
  <dcterms:modified xsi:type="dcterms:W3CDTF">2010-10-14T18:40:17Z</dcterms:modified>
</cp:coreProperties>
</file>