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4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5C439-69AF-4D5D-BF8D-81335D11670E}" type="datetimeFigureOut">
              <a:rPr lang="en-US" smtClean="0"/>
              <a:t>10/14/2010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DBBEC3-C804-4968-BBBE-CA7F45B2D0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803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7620000" y="4267200"/>
            <a:ext cx="1447800" cy="2057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800600"/>
            <a:ext cx="7543800" cy="764849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638800"/>
            <a:ext cx="7391400" cy="5334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fld id="{5A7C34FE-34FD-4838-B784-D4ECC3231755}" type="datetime1">
              <a:rPr lang="en-US" smtClean="0"/>
              <a:pPr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fld id="{52899C94-06EB-44AD-983A-93F4EE67C7B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8" name="Picture 10" descr="C:\Users\Nandi\AppData\Local\Microsoft\Windows\Temporary Internet Files\Content.IE5\RRIPTAX1\MP900390565[1]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57200"/>
            <a:ext cx="2609088" cy="3657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295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C816-8DD2-4AFC-A308-19CA18B7C147}" type="datetime1">
              <a:rPr lang="en-US" smtClean="0"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9C94-06EB-44AD-983A-93F4EE67C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6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59A5C-0F5D-49DD-A8D4-57DD59AE56C4}" type="datetime1">
              <a:rPr lang="en-US" smtClean="0"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9C94-06EB-44AD-983A-93F4EE67C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665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6896-33E3-420F-9E33-71674F078677}" type="datetime1">
              <a:rPr lang="en-US" smtClean="0"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9C94-06EB-44AD-983A-93F4EE67C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48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AB976-F069-43C7-955B-6E2FB92A244A}" type="datetime1">
              <a:rPr lang="en-US" smtClean="0"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9C94-06EB-44AD-983A-93F4EE67C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105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40C1D-27CD-4DE7-8483-C808E2E77550}" type="datetime1">
              <a:rPr lang="en-US" smtClean="0"/>
              <a:t>10/14/2010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9C94-06EB-44AD-983A-93F4EE67C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29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E3596-6ACA-4537-9B1C-DE6829480920}" type="datetime1">
              <a:rPr lang="en-US" smtClean="0"/>
              <a:t>10/14/2010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9C94-06EB-44AD-983A-93F4EE67C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401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BF3A1-50F4-4E43-8C1B-86BCD78CCCA5}" type="datetime1">
              <a:rPr lang="en-US" smtClean="0"/>
              <a:t>10/14/2010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9C94-06EB-44AD-983A-93F4EE67C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38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D6AB9-55F1-459C-99B4-46E6D3A628E1}" type="datetime1">
              <a:rPr lang="en-US" smtClean="0"/>
              <a:t>10/14/2010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9C94-06EB-44AD-983A-93F4EE67C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75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335AA-59AA-4759-9178-2E6BEFCCAC65}" type="datetime1">
              <a:rPr lang="en-US" smtClean="0"/>
              <a:t>10/14/2010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9C94-06EB-44AD-983A-93F4EE67C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737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76979-43E6-4C13-95F1-F4B4BF0680C7}" type="datetime1">
              <a:rPr lang="en-US" smtClean="0"/>
              <a:t>10/14/2010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9C94-06EB-44AD-983A-93F4EE67C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118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171450" indent="-171450" algn="l">
              <a:buClrTx/>
              <a:buFont typeface="Arial" pitchFamily="34" charset="0"/>
              <a:buChar char="•"/>
              <a:defRPr sz="1200">
                <a:solidFill>
                  <a:schemeClr val="tx1"/>
                </a:solidFill>
              </a:defRPr>
            </a:lvl1pPr>
          </a:lstStyle>
          <a:p>
            <a:fld id="{24A985A7-DC2C-4028-83F9-215313917D60}" type="datetime1">
              <a:rPr lang="en-US" smtClean="0"/>
              <a:pPr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171450" indent="-171450" algn="ctr">
              <a:buClrTx/>
              <a:buFont typeface="Arial" pitchFamily="34" charset="0"/>
              <a:buChar char="•"/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171450" indent="-171450" algn="r">
              <a:buClrTx/>
              <a:buFont typeface="Arial" pitchFamily="34" charset="0"/>
              <a:buChar char="•"/>
              <a:defRPr sz="1200">
                <a:solidFill>
                  <a:schemeClr val="tx1"/>
                </a:solidFill>
              </a:defRPr>
            </a:lvl1pPr>
          </a:lstStyle>
          <a:p>
            <a:fld id="{52899C94-06EB-44AD-983A-93F4EE67C7B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4" name="Picture 10" descr="C:\Users\Nandi\AppData\Local\Microsoft\Windows\Temporary Internet Files\Content.IE5\RRIPTAX1\MP900390565[1]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343400"/>
            <a:ext cx="1456944" cy="20424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414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marL="0" indent="0" algn="ctr" defTabSz="914400" rtl="0" eaLnBrk="1" latinLnBrk="0" hangingPunct="1">
        <a:spcBef>
          <a:spcPct val="0"/>
        </a:spcBef>
        <a:buClrTx/>
        <a:buFont typeface="Arial" pitchFamily="34" charset="0"/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indent="-342900" algn="l" defTabSz="914400" rtl="0" eaLnBrk="1" latinLnBrk="0" hangingPunct="1">
        <a:spcBef>
          <a:spcPct val="20000"/>
        </a:spcBef>
        <a:buClrTx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47722-F193-4BBA-8B09-167FF091CBE0}" type="datetime1">
              <a:rPr lang="en-US" smtClean="0"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9C94-06EB-44AD-983A-93F4EE67C7B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7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E6896-33E3-420F-9E33-71674F078677}" type="datetime1">
              <a:rPr lang="en-US" smtClean="0"/>
              <a:t>10/14/2010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99C94-06EB-44AD-983A-93F4EE67C7B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34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Nandi</dc:creator>
  <cp:lastModifiedBy>Nandi</cp:lastModifiedBy>
  <cp:revision>6</cp:revision>
  <dcterms:created xsi:type="dcterms:W3CDTF">2010-10-14T18:33:40Z</dcterms:created>
  <dcterms:modified xsi:type="dcterms:W3CDTF">2010-10-14T18:53:32Z</dcterms:modified>
</cp:coreProperties>
</file>