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74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xmlns:mc="http://schemas.openxmlformats.org/markup-compatibility/2006" xmlns:a14="http://schemas.microsoft.com/office/drawing/2010/main" val="7030A0" mc:Ignorable="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6172200" y="0"/>
            <a:ext cx="29718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8956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457200" y="5334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124200" y="6553200"/>
            <a:ext cx="2819399" cy="126999"/>
          </a:xfrm>
        </p:spPr>
        <p:txBody>
          <a:bodyPr/>
          <a:lstStyle/>
          <a:p>
            <a:fld id="{31632925-27F7-476E-8479-21614F8B1E6A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C7906003-C7D3-49FA-9D9D-BB3D670ACC0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228600" y="6553200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32925-27F7-476E-8479-21614F8B1E6A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906003-C7D3-49FA-9D9D-BB3D670ACC0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32925-27F7-476E-8479-21614F8B1E6A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906003-C7D3-49FA-9D9D-BB3D670ACC0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32925-27F7-476E-8479-21614F8B1E6A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906003-C7D3-49FA-9D9D-BB3D670ACC0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xmlns:mc="http://schemas.openxmlformats.org/markup-compatibility/2006" xmlns:a14="http://schemas.microsoft.com/office/drawing/2010/main" val="7030A0" mc:Ignorable="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31632925-27F7-476E-8479-21614F8B1E6A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C7906003-C7D3-49FA-9D9D-BB3D670ACC0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32925-27F7-476E-8479-21614F8B1E6A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906003-C7D3-49FA-9D9D-BB3D670ACC0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32925-27F7-476E-8479-21614F8B1E6A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906003-C7D3-49FA-9D9D-BB3D670ACC0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32925-27F7-476E-8479-21614F8B1E6A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906003-C7D3-49FA-9D9D-BB3D670ACC0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32925-27F7-476E-8479-21614F8B1E6A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906003-C7D3-49FA-9D9D-BB3D670ACC0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32925-27F7-476E-8479-21614F8B1E6A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906003-C7D3-49FA-9D9D-BB3D670ACC0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32925-27F7-476E-8479-21614F8B1E6A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906003-C7D3-49FA-9D9D-BB3D670ACC0F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>
            <a:duotone>
              <a:prstClr val="black"/>
              <a:srgbClr xmlns:mc="http://schemas.openxmlformats.org/markup-compatibility/2006" xmlns:a14="http://schemas.microsoft.com/office/drawing/2010/main" val="7030A0" mc:Ignorable="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05801" y="0"/>
            <a:ext cx="8382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81600" y="457200"/>
            <a:ext cx="25146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45720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7906003-C7D3-49FA-9D9D-BB3D670ACC0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1632925-27F7-476E-8479-21614F8B1E6A}" type="datetimeFigureOut">
              <a:rPr lang="en-US" smtClean="0"/>
              <a:t>6/8/2010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solidFill>
            <a:srgbClr xmlns:mc="http://schemas.openxmlformats.org/markup-compatibility/2006" xmlns:a14="http://schemas.microsoft.com/office/drawing/2010/main" val="7030A0" mc:Ignorable=""/>
          </a:soli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Wingdings" pitchFamily="2" charset="2"/>
        <a:buChar char="§"/>
        <a:defRPr sz="1800" kern="1200">
          <a:solidFill>
            <a:srgbClr xmlns:mc="http://schemas.openxmlformats.org/markup-compatibility/2006" xmlns:a14="http://schemas.microsoft.com/office/drawing/2010/main" val="7030A0" mc:Ignorable="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Calibri Font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Lavender Betty Theme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477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337384"/>
      </p:ext>
    </p:extLst>
  </p:cSld>
  <p:clrMapOvr>
    <a:masterClrMapping/>
  </p:clrMapOvr>
</p:sld>
</file>

<file path=ppt/theme/theme1.xml><?xml version="1.0" encoding="utf-8"?>
<a:theme xmlns:a="http://schemas.openxmlformats.org/drawingml/2006/main" name="LavenderBetty">
  <a:themeElements>
    <a:clrScheme name="Tailored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23452" mc:Ignorable=""/>
      </a:dk2>
      <a:lt2>
        <a:srgbClr xmlns:mc="http://schemas.openxmlformats.org/markup-compatibility/2006" xmlns:a14="http://schemas.microsoft.com/office/drawing/2010/main" val="E0EDF8" mc:Ignorable=""/>
      </a:lt2>
      <a:accent1>
        <a:srgbClr xmlns:mc="http://schemas.openxmlformats.org/markup-compatibility/2006" xmlns:a14="http://schemas.microsoft.com/office/drawing/2010/main" val="2254A6" mc:Ignorable=""/>
      </a:accent1>
      <a:accent2>
        <a:srgbClr xmlns:mc="http://schemas.openxmlformats.org/markup-compatibility/2006" xmlns:a14="http://schemas.microsoft.com/office/drawing/2010/main" val="9B6261" mc:Ignorable=""/>
      </a:accent2>
      <a:accent3>
        <a:srgbClr xmlns:mc="http://schemas.openxmlformats.org/markup-compatibility/2006" xmlns:a14="http://schemas.microsoft.com/office/drawing/2010/main" val="939070" mc:Ignorable=""/>
      </a:accent3>
      <a:accent4>
        <a:srgbClr xmlns:mc="http://schemas.openxmlformats.org/markup-compatibility/2006" xmlns:a14="http://schemas.microsoft.com/office/drawing/2010/main" val="60254D" mc:Ignorable=""/>
      </a:accent4>
      <a:accent5>
        <a:srgbClr xmlns:mc="http://schemas.openxmlformats.org/markup-compatibility/2006" xmlns:a14="http://schemas.microsoft.com/office/drawing/2010/main" val="9FC6E9" mc:Ignorable=""/>
      </a:accent5>
      <a:accent6>
        <a:srgbClr xmlns:mc="http://schemas.openxmlformats.org/markup-compatibility/2006" xmlns:a14="http://schemas.microsoft.com/office/drawing/2010/main" val="8BA7B3" mc:Ignorable=""/>
      </a:accent6>
      <a:hlink>
        <a:srgbClr xmlns:mc="http://schemas.openxmlformats.org/markup-compatibility/2006" xmlns:a14="http://schemas.microsoft.com/office/drawing/2010/main" val="3286D2" mc:Ignorable=""/>
      </a:hlink>
      <a:folHlink>
        <a:srgbClr xmlns:mc="http://schemas.openxmlformats.org/markup-compatibility/2006" xmlns:a14="http://schemas.microsoft.com/office/drawing/2010/main" val="D99BBA" mc:Ignorable="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LavenderBetty</Template>
  <TotalTime>0</TotalTime>
  <Words>5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LavenderBetty</vt:lpstr>
      <vt:lpstr>Lavender Betty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Lavender Betty Theme</dc:title>
  <dc:creator>Nandini Shastry</dc:creator>
  <cp:lastModifiedBy>Nandini Shastry</cp:lastModifiedBy>
  <cp:revision>1</cp:revision>
  <dcterms:created xsi:type="dcterms:W3CDTF">2010-06-08T19:57:14Z</dcterms:created>
  <dcterms:modified xsi:type="dcterms:W3CDTF">2010-06-08T19:57:48Z</dcterms:modified>
</cp:coreProperties>
</file>